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90947ad304b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bf9ac2d31402a"/>
  </p:sldMasterIdLst>
  <p:sldIdLst>
    <p:sldId xmlns:r="http://schemas.openxmlformats.org/officeDocument/2006/relationships" id="256" r:id="R61de365582ee4dbb"/>
    <p:sldId xmlns:r="http://schemas.openxmlformats.org/officeDocument/2006/relationships" id="257" r:id="R18e6ed7a3b88401f"/>
    <p:sldId xmlns:r="http://schemas.openxmlformats.org/officeDocument/2006/relationships" id="258" r:id="R21adcf3ccd4241e4"/>
    <p:sldId xmlns:r="http://schemas.openxmlformats.org/officeDocument/2006/relationships" id="259" r:id="Rd084d440746746ad"/>
    <p:sldId xmlns:r="http://schemas.openxmlformats.org/officeDocument/2006/relationships" id="260" r:id="R14201959dced4282"/>
    <p:sldId xmlns:r="http://schemas.openxmlformats.org/officeDocument/2006/relationships" id="261" r:id="Rf89b6864f3ab47ac"/>
    <p:sldId xmlns:r="http://schemas.openxmlformats.org/officeDocument/2006/relationships" id="262" r:id="R6f45aaed2d1f43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bf9ac2d31402a" /><Relationship Type="http://schemas.openxmlformats.org/officeDocument/2006/relationships/slide" Target="/ppt/slides/slide1.xml" Id="R61de365582ee4dbb" /><Relationship Type="http://schemas.openxmlformats.org/officeDocument/2006/relationships/slide" Target="/ppt/slides/slide2.xml" Id="R18e6ed7a3b88401f" /><Relationship Type="http://schemas.openxmlformats.org/officeDocument/2006/relationships/slide" Target="/ppt/slides/slide3.xml" Id="R21adcf3ccd4241e4" /><Relationship Type="http://schemas.openxmlformats.org/officeDocument/2006/relationships/slide" Target="/ppt/slides/slide4.xml" Id="Rd084d440746746ad" /><Relationship Type="http://schemas.openxmlformats.org/officeDocument/2006/relationships/slide" Target="/ppt/slides/slide5.xml" Id="R14201959dced4282" /><Relationship Type="http://schemas.openxmlformats.org/officeDocument/2006/relationships/slide" Target="/ppt/slides/slide6.xml" Id="Rf89b6864f3ab47ac" /><Relationship Type="http://schemas.openxmlformats.org/officeDocument/2006/relationships/slide" Target="/ppt/slides/slide7.xml" Id="R6f45aaed2d1f43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b4d8830ee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d0fd2804f4475" /><Relationship Type="http://schemas.openxmlformats.org/officeDocument/2006/relationships/theme" Target="/ppt/slideMasters/theme/theme1.xml" Id="Rc6b2936f8cbc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d0fd2804f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540c67a16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26dc851d3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42dd0f45c47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41cb56563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e4aefaba4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499ebb3de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f8400c2043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