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0381cc653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ab0d08c5648d0"/>
  </p:sldMasterIdLst>
  <p:sldIdLst>
    <p:sldId xmlns:r="http://schemas.openxmlformats.org/officeDocument/2006/relationships" id="256" r:id="R4e26d06188ba4daf"/>
    <p:sldId xmlns:r="http://schemas.openxmlformats.org/officeDocument/2006/relationships" id="257" r:id="R9edce54ab3884f9d"/>
    <p:sldId xmlns:r="http://schemas.openxmlformats.org/officeDocument/2006/relationships" id="258" r:id="Rf5ed58ff26d34aed"/>
    <p:sldId xmlns:r="http://schemas.openxmlformats.org/officeDocument/2006/relationships" id="259" r:id="R206c0e365ec74f51"/>
    <p:sldId xmlns:r="http://schemas.openxmlformats.org/officeDocument/2006/relationships" id="260" r:id="R3a5bb2409fd24fa3"/>
    <p:sldId xmlns:r="http://schemas.openxmlformats.org/officeDocument/2006/relationships" id="261" r:id="R2c980de9eb9347c7"/>
    <p:sldId xmlns:r="http://schemas.openxmlformats.org/officeDocument/2006/relationships" id="262" r:id="Rf77d299b3b76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ab0d08c5648d0" /><Relationship Type="http://schemas.openxmlformats.org/officeDocument/2006/relationships/slide" Target="/ppt/slides/slide1.xml" Id="R4e26d06188ba4daf" /><Relationship Type="http://schemas.openxmlformats.org/officeDocument/2006/relationships/slide" Target="/ppt/slides/slide2.xml" Id="R9edce54ab3884f9d" /><Relationship Type="http://schemas.openxmlformats.org/officeDocument/2006/relationships/slide" Target="/ppt/slides/slide3.xml" Id="Rf5ed58ff26d34aed" /><Relationship Type="http://schemas.openxmlformats.org/officeDocument/2006/relationships/slide" Target="/ppt/slides/slide4.xml" Id="R206c0e365ec74f51" /><Relationship Type="http://schemas.openxmlformats.org/officeDocument/2006/relationships/slide" Target="/ppt/slides/slide5.xml" Id="R3a5bb2409fd24fa3" /><Relationship Type="http://schemas.openxmlformats.org/officeDocument/2006/relationships/slide" Target="/ppt/slides/slide6.xml" Id="R2c980de9eb9347c7" /><Relationship Type="http://schemas.openxmlformats.org/officeDocument/2006/relationships/slide" Target="/ppt/slides/slide7.xml" Id="Rf77d299b3b76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3445206c8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61991a7745b9" /><Relationship Type="http://schemas.openxmlformats.org/officeDocument/2006/relationships/theme" Target="/ppt/slideMasters/theme/theme1.xml" Id="Rc63ca923d57f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561991a77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38a3f0d01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4c4a82fb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9d7517d7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94854c3bc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9415e5abf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0b218797a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3a12fc73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