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d7fc2cb3e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ffa544f47423f"/>
  </p:sldMasterIdLst>
  <p:sldIdLst>
    <p:sldId xmlns:r="http://schemas.openxmlformats.org/officeDocument/2006/relationships" id="256" r:id="Re6fc6078f1594db2"/>
    <p:sldId xmlns:r="http://schemas.openxmlformats.org/officeDocument/2006/relationships" id="257" r:id="R0c138a1465424c14"/>
    <p:sldId xmlns:r="http://schemas.openxmlformats.org/officeDocument/2006/relationships" id="258" r:id="Rdecc3c55027a46d1"/>
    <p:sldId xmlns:r="http://schemas.openxmlformats.org/officeDocument/2006/relationships" id="259" r:id="R98625dc8098d469d"/>
    <p:sldId xmlns:r="http://schemas.openxmlformats.org/officeDocument/2006/relationships" id="260" r:id="R118ddde4a54c4bdf"/>
    <p:sldId xmlns:r="http://schemas.openxmlformats.org/officeDocument/2006/relationships" id="261" r:id="R55805374c3c8493f"/>
    <p:sldId xmlns:r="http://schemas.openxmlformats.org/officeDocument/2006/relationships" id="262" r:id="R3486eae29f49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ffa544f47423f" /><Relationship Type="http://schemas.openxmlformats.org/officeDocument/2006/relationships/slide" Target="/ppt/slides/slide1.xml" Id="Re6fc6078f1594db2" /><Relationship Type="http://schemas.openxmlformats.org/officeDocument/2006/relationships/slide" Target="/ppt/slides/slide2.xml" Id="R0c138a1465424c14" /><Relationship Type="http://schemas.openxmlformats.org/officeDocument/2006/relationships/slide" Target="/ppt/slides/slide3.xml" Id="Rdecc3c55027a46d1" /><Relationship Type="http://schemas.openxmlformats.org/officeDocument/2006/relationships/slide" Target="/ppt/slides/slide4.xml" Id="R98625dc8098d469d" /><Relationship Type="http://schemas.openxmlformats.org/officeDocument/2006/relationships/slide" Target="/ppt/slides/slide5.xml" Id="R118ddde4a54c4bdf" /><Relationship Type="http://schemas.openxmlformats.org/officeDocument/2006/relationships/slide" Target="/ppt/slides/slide6.xml" Id="R55805374c3c8493f" /><Relationship Type="http://schemas.openxmlformats.org/officeDocument/2006/relationships/slide" Target="/ppt/slides/slide7.xml" Id="R3486eae29f49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1c6e137ef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5ce0764c4655" /><Relationship Type="http://schemas.openxmlformats.org/officeDocument/2006/relationships/theme" Target="/ppt/slideMasters/theme/theme1.xml" Id="R30b8fdff9a59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b5ce0764c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ef87e596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f8a3969f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51c7a9801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9a8f6e0f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e6628acf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3c4b3108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e1919013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