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b186d8f744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0267826e5d405c"/>
  </p:sldMasterIdLst>
  <p:sldIdLst>
    <p:sldId xmlns:r="http://schemas.openxmlformats.org/officeDocument/2006/relationships" id="256" r:id="R10be79edbe754d40"/>
    <p:sldId xmlns:r="http://schemas.openxmlformats.org/officeDocument/2006/relationships" id="257" r:id="R3bbc598eb82c4c3c"/>
    <p:sldId xmlns:r="http://schemas.openxmlformats.org/officeDocument/2006/relationships" id="258" r:id="R372f388a184747c2"/>
    <p:sldId xmlns:r="http://schemas.openxmlformats.org/officeDocument/2006/relationships" id="259" r:id="Rab23235cdd2c46c4"/>
    <p:sldId xmlns:r="http://schemas.openxmlformats.org/officeDocument/2006/relationships" id="260" r:id="Rfff09c10296140ee"/>
    <p:sldId xmlns:r="http://schemas.openxmlformats.org/officeDocument/2006/relationships" id="261" r:id="R3461476a88a545e4"/>
    <p:sldId xmlns:r="http://schemas.openxmlformats.org/officeDocument/2006/relationships" id="262" r:id="R2dfae24cfb8c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267826e5d405c" /><Relationship Type="http://schemas.openxmlformats.org/officeDocument/2006/relationships/slide" Target="/ppt/slides/slide1.xml" Id="R10be79edbe754d40" /><Relationship Type="http://schemas.openxmlformats.org/officeDocument/2006/relationships/slide" Target="/ppt/slides/slide2.xml" Id="R3bbc598eb82c4c3c" /><Relationship Type="http://schemas.openxmlformats.org/officeDocument/2006/relationships/slide" Target="/ppt/slides/slide3.xml" Id="R372f388a184747c2" /><Relationship Type="http://schemas.openxmlformats.org/officeDocument/2006/relationships/slide" Target="/ppt/slides/slide4.xml" Id="Rab23235cdd2c46c4" /><Relationship Type="http://schemas.openxmlformats.org/officeDocument/2006/relationships/slide" Target="/ppt/slides/slide5.xml" Id="Rfff09c10296140ee" /><Relationship Type="http://schemas.openxmlformats.org/officeDocument/2006/relationships/slide" Target="/ppt/slides/slide6.xml" Id="R3461476a88a545e4" /><Relationship Type="http://schemas.openxmlformats.org/officeDocument/2006/relationships/slide" Target="/ppt/slides/slide7.xml" Id="R2dfae24cfb8c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749a211a044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447e0b2804e65" /><Relationship Type="http://schemas.openxmlformats.org/officeDocument/2006/relationships/theme" Target="/ppt/slideMasters/theme/theme1.xml" Id="Rf22aceb0c768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9447e0b2804e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72d3f2161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cc986460f45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de9979add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0c160e48b4d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f3a15c2574d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3522691334a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8dc0b3da647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SKIBERG AS ble etablert [år] og holder til i Hof.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12 746 715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12 801 775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BACKER-GRØNDAHL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3090 Hof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