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f48b79e62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75b65449941af"/>
  </p:sldMasterIdLst>
  <p:sldIdLst>
    <p:sldId xmlns:r="http://schemas.openxmlformats.org/officeDocument/2006/relationships" id="256" r:id="Rba7658e98d6b4c9a"/>
    <p:sldId xmlns:r="http://schemas.openxmlformats.org/officeDocument/2006/relationships" id="257" r:id="Ra367c7edb848477b"/>
    <p:sldId xmlns:r="http://schemas.openxmlformats.org/officeDocument/2006/relationships" id="258" r:id="R6661cff820e94c87"/>
    <p:sldId xmlns:r="http://schemas.openxmlformats.org/officeDocument/2006/relationships" id="259" r:id="Rf56f241bd48d4e9d"/>
    <p:sldId xmlns:r="http://schemas.openxmlformats.org/officeDocument/2006/relationships" id="260" r:id="R6cb06f3c181740ac"/>
    <p:sldId xmlns:r="http://schemas.openxmlformats.org/officeDocument/2006/relationships" id="261" r:id="Ra81d2f3152eb4235"/>
    <p:sldId xmlns:r="http://schemas.openxmlformats.org/officeDocument/2006/relationships" id="262" r:id="R391e048a5a1b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75b65449941af" /><Relationship Type="http://schemas.openxmlformats.org/officeDocument/2006/relationships/slide" Target="/ppt/slides/slide1.xml" Id="Rba7658e98d6b4c9a" /><Relationship Type="http://schemas.openxmlformats.org/officeDocument/2006/relationships/slide" Target="/ppt/slides/slide2.xml" Id="Ra367c7edb848477b" /><Relationship Type="http://schemas.openxmlformats.org/officeDocument/2006/relationships/slide" Target="/ppt/slides/slide3.xml" Id="R6661cff820e94c87" /><Relationship Type="http://schemas.openxmlformats.org/officeDocument/2006/relationships/slide" Target="/ppt/slides/slide4.xml" Id="Rf56f241bd48d4e9d" /><Relationship Type="http://schemas.openxmlformats.org/officeDocument/2006/relationships/slide" Target="/ppt/slides/slide5.xml" Id="R6cb06f3c181740ac" /><Relationship Type="http://schemas.openxmlformats.org/officeDocument/2006/relationships/slide" Target="/ppt/slides/slide6.xml" Id="Ra81d2f3152eb4235" /><Relationship Type="http://schemas.openxmlformats.org/officeDocument/2006/relationships/slide" Target="/ppt/slides/slide7.xml" Id="R391e048a5a1b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0cd1518eb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c8b6587bb4d2e" /><Relationship Type="http://schemas.openxmlformats.org/officeDocument/2006/relationships/theme" Target="/ppt/slideMasters/theme/theme1.xml" Id="Rde1f8bf85530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c8b6587bb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a2a0b4edd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e024f3f6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87bf2e7e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4ef88340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8dc42ff1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2affb6c9d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d92db09c1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