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1edc5d82f4a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7ec37c1854929"/>
  </p:sldMasterIdLst>
  <p:sldIdLst>
    <p:sldId xmlns:r="http://schemas.openxmlformats.org/officeDocument/2006/relationships" id="256" r:id="R3d94a42afaa0419c"/>
    <p:sldId xmlns:r="http://schemas.openxmlformats.org/officeDocument/2006/relationships" id="257" r:id="R3903ad1aaed14b80"/>
    <p:sldId xmlns:r="http://schemas.openxmlformats.org/officeDocument/2006/relationships" id="258" r:id="R4e9d526a9eaf4830"/>
    <p:sldId xmlns:r="http://schemas.openxmlformats.org/officeDocument/2006/relationships" id="259" r:id="Re1ab5f9a42d74644"/>
    <p:sldId xmlns:r="http://schemas.openxmlformats.org/officeDocument/2006/relationships" id="260" r:id="Rc1b10eefd9db43e5"/>
    <p:sldId xmlns:r="http://schemas.openxmlformats.org/officeDocument/2006/relationships" id="261" r:id="R7b6c550403624b89"/>
    <p:sldId xmlns:r="http://schemas.openxmlformats.org/officeDocument/2006/relationships" id="262" r:id="R0b9f2f3cdfa0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7ec37c1854929" /><Relationship Type="http://schemas.openxmlformats.org/officeDocument/2006/relationships/slide" Target="/ppt/slides/slide1.xml" Id="R3d94a42afaa0419c" /><Relationship Type="http://schemas.openxmlformats.org/officeDocument/2006/relationships/slide" Target="/ppt/slides/slide2.xml" Id="R3903ad1aaed14b80" /><Relationship Type="http://schemas.openxmlformats.org/officeDocument/2006/relationships/slide" Target="/ppt/slides/slide3.xml" Id="R4e9d526a9eaf4830" /><Relationship Type="http://schemas.openxmlformats.org/officeDocument/2006/relationships/slide" Target="/ppt/slides/slide4.xml" Id="Re1ab5f9a42d74644" /><Relationship Type="http://schemas.openxmlformats.org/officeDocument/2006/relationships/slide" Target="/ppt/slides/slide5.xml" Id="Rc1b10eefd9db43e5" /><Relationship Type="http://schemas.openxmlformats.org/officeDocument/2006/relationships/slide" Target="/ppt/slides/slide6.xml" Id="R7b6c550403624b89" /><Relationship Type="http://schemas.openxmlformats.org/officeDocument/2006/relationships/slide" Target="/ppt/slides/slide7.xml" Id="R0b9f2f3cdfa0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3a9f9df844e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d33e7611b455c" /><Relationship Type="http://schemas.openxmlformats.org/officeDocument/2006/relationships/theme" Target="/ppt/slideMasters/theme/theme1.xml" Id="R15378e4fd3bc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d33e7611b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fc873be67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a12429f97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38ea9389a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e55daa46e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ad1cf8da8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ac0f9c44b4f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65ee2836c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OES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OES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OLAV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ELLEN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SIGURD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