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a930dcd66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befea9eb34b36"/>
  </p:sldMasterIdLst>
  <p:sldIdLst>
    <p:sldId xmlns:r="http://schemas.openxmlformats.org/officeDocument/2006/relationships" id="256" r:id="R8ce6c590a99e49cb"/>
    <p:sldId xmlns:r="http://schemas.openxmlformats.org/officeDocument/2006/relationships" id="257" r:id="R06ef67dbf8504cee"/>
    <p:sldId xmlns:r="http://schemas.openxmlformats.org/officeDocument/2006/relationships" id="258" r:id="Re54d2a1b916645e4"/>
    <p:sldId xmlns:r="http://schemas.openxmlformats.org/officeDocument/2006/relationships" id="259" r:id="Ra2924f86dd774d70"/>
    <p:sldId xmlns:r="http://schemas.openxmlformats.org/officeDocument/2006/relationships" id="260" r:id="Rc1858da8a917476e"/>
    <p:sldId xmlns:r="http://schemas.openxmlformats.org/officeDocument/2006/relationships" id="261" r:id="R0ca0bf6e21f6490d"/>
    <p:sldId xmlns:r="http://schemas.openxmlformats.org/officeDocument/2006/relationships" id="262" r:id="R707a2cbcc1f8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efea9eb34b36" /><Relationship Type="http://schemas.openxmlformats.org/officeDocument/2006/relationships/slide" Target="/ppt/slides/slide1.xml" Id="R8ce6c590a99e49cb" /><Relationship Type="http://schemas.openxmlformats.org/officeDocument/2006/relationships/slide" Target="/ppt/slides/slide2.xml" Id="R06ef67dbf8504cee" /><Relationship Type="http://schemas.openxmlformats.org/officeDocument/2006/relationships/slide" Target="/ppt/slides/slide3.xml" Id="Re54d2a1b916645e4" /><Relationship Type="http://schemas.openxmlformats.org/officeDocument/2006/relationships/slide" Target="/ppt/slides/slide4.xml" Id="Ra2924f86dd774d70" /><Relationship Type="http://schemas.openxmlformats.org/officeDocument/2006/relationships/slide" Target="/ppt/slides/slide5.xml" Id="Rc1858da8a917476e" /><Relationship Type="http://schemas.openxmlformats.org/officeDocument/2006/relationships/slide" Target="/ppt/slides/slide6.xml" Id="R0ca0bf6e21f6490d" /><Relationship Type="http://schemas.openxmlformats.org/officeDocument/2006/relationships/slide" Target="/ppt/slides/slide7.xml" Id="R707a2cbcc1f8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501f03af8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06b58d72470e" /><Relationship Type="http://schemas.openxmlformats.org/officeDocument/2006/relationships/theme" Target="/ppt/slideMasters/theme/theme1.xml" Id="R765346596ab8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406b58d72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dde5d36a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2e8529da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9efda5fe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9e9cdab0f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6633c26d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9eee1af7e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123111d9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JAN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Bruusgaard, Gydas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