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4b4ae86e4741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bfc444a6cd4bf2"/>
  </p:sldMasterIdLst>
  <p:sldIdLst>
    <p:sldId xmlns:r="http://schemas.openxmlformats.org/officeDocument/2006/relationships" id="256" r:id="R5d36c6d40b23497c"/>
    <p:sldId xmlns:r="http://schemas.openxmlformats.org/officeDocument/2006/relationships" id="257" r:id="Rad0a91b1d7ab43ec"/>
    <p:sldId xmlns:r="http://schemas.openxmlformats.org/officeDocument/2006/relationships" id="258" r:id="R8cd2f2337dbd4c1d"/>
    <p:sldId xmlns:r="http://schemas.openxmlformats.org/officeDocument/2006/relationships" id="259" r:id="R6b90b984ec984a7d"/>
    <p:sldId xmlns:r="http://schemas.openxmlformats.org/officeDocument/2006/relationships" id="260" r:id="R1f1754ff1d7d4267"/>
    <p:sldId xmlns:r="http://schemas.openxmlformats.org/officeDocument/2006/relationships" id="261" r:id="Rce4eb1038ffe45f9"/>
    <p:sldId xmlns:r="http://schemas.openxmlformats.org/officeDocument/2006/relationships" id="262" r:id="Rab7a0ba5a5c742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bfc444a6cd4bf2" /><Relationship Type="http://schemas.openxmlformats.org/officeDocument/2006/relationships/slide" Target="/ppt/slides/slide1.xml" Id="R5d36c6d40b23497c" /><Relationship Type="http://schemas.openxmlformats.org/officeDocument/2006/relationships/slide" Target="/ppt/slides/slide2.xml" Id="Rad0a91b1d7ab43ec" /><Relationship Type="http://schemas.openxmlformats.org/officeDocument/2006/relationships/slide" Target="/ppt/slides/slide3.xml" Id="R8cd2f2337dbd4c1d" /><Relationship Type="http://schemas.openxmlformats.org/officeDocument/2006/relationships/slide" Target="/ppt/slides/slide4.xml" Id="R6b90b984ec984a7d" /><Relationship Type="http://schemas.openxmlformats.org/officeDocument/2006/relationships/slide" Target="/ppt/slides/slide5.xml" Id="R1f1754ff1d7d4267" /><Relationship Type="http://schemas.openxmlformats.org/officeDocument/2006/relationships/slide" Target="/ppt/slides/slide6.xml" Id="Rce4eb1038ffe45f9" /><Relationship Type="http://schemas.openxmlformats.org/officeDocument/2006/relationships/slide" Target="/ppt/slides/slide7.xml" Id="Rab7a0ba5a5c742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6673fed74e49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b78faeaed472b" /><Relationship Type="http://schemas.openxmlformats.org/officeDocument/2006/relationships/theme" Target="/ppt/slideMasters/theme/theme1.xml" Id="Rbd93db4ecd384b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9b78faeaed47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c4da6fc694e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59c8ba80249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ae78897bb46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2e3407cae45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0bbb2fd4344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c611a252c47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662ed8b3a40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RBG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1 136 720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10 429 559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11 669 990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RIBORG BACKER-GRØNDAHL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Storgate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927 665 999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RBG AS</a:t>
            </a:r>
          </a:p>
        </p:txBody>
      </p:sp>
    </p:spTree>
  </p:cSld>
  <p:clrMapOvr>
    <a:masterClrMapping xmlns:a="http://schemas.openxmlformats.org/drawingml/2006/main"/>
  </p:clrMapOvr>
</p:sld>
</file>