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4781bc282545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2c3593f717400a"/>
  </p:sldMasterIdLst>
  <p:sldIdLst>
    <p:sldId xmlns:r="http://schemas.openxmlformats.org/officeDocument/2006/relationships" id="256" r:id="Rc8db798822ea416b"/>
    <p:sldId xmlns:r="http://schemas.openxmlformats.org/officeDocument/2006/relationships" id="257" r:id="R602d6c0ce0bb480a"/>
    <p:sldId xmlns:r="http://schemas.openxmlformats.org/officeDocument/2006/relationships" id="258" r:id="R22803e961f9c418e"/>
    <p:sldId xmlns:r="http://schemas.openxmlformats.org/officeDocument/2006/relationships" id="259" r:id="Rc4da5b7972934620"/>
    <p:sldId xmlns:r="http://schemas.openxmlformats.org/officeDocument/2006/relationships" id="260" r:id="R104931f4d0e448c2"/>
    <p:sldId xmlns:r="http://schemas.openxmlformats.org/officeDocument/2006/relationships" id="261" r:id="R0bcb3621c9a44a09"/>
    <p:sldId xmlns:r="http://schemas.openxmlformats.org/officeDocument/2006/relationships" id="262" r:id="Re5f77f8e8d50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2c3593f717400a" /><Relationship Type="http://schemas.openxmlformats.org/officeDocument/2006/relationships/slide" Target="/ppt/slides/slide1.xml" Id="Rc8db798822ea416b" /><Relationship Type="http://schemas.openxmlformats.org/officeDocument/2006/relationships/slide" Target="/ppt/slides/slide2.xml" Id="R602d6c0ce0bb480a" /><Relationship Type="http://schemas.openxmlformats.org/officeDocument/2006/relationships/slide" Target="/ppt/slides/slide3.xml" Id="R22803e961f9c418e" /><Relationship Type="http://schemas.openxmlformats.org/officeDocument/2006/relationships/slide" Target="/ppt/slides/slide4.xml" Id="Rc4da5b7972934620" /><Relationship Type="http://schemas.openxmlformats.org/officeDocument/2006/relationships/slide" Target="/ppt/slides/slide5.xml" Id="R104931f4d0e448c2" /><Relationship Type="http://schemas.openxmlformats.org/officeDocument/2006/relationships/slide" Target="/ppt/slides/slide6.xml" Id="R0bcb3621c9a44a09" /><Relationship Type="http://schemas.openxmlformats.org/officeDocument/2006/relationships/slide" Target="/ppt/slides/slide7.xml" Id="Re5f77f8e8d50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52515a9c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6962a1c840e8" /><Relationship Type="http://schemas.openxmlformats.org/officeDocument/2006/relationships/theme" Target="/ppt/slideMasters/theme/theme1.xml" Id="R2b3295dd7b56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06962a1c8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83cdc7b8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e45c5030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f227a9a38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0645a5cfd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be32ed6b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47143a92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6e279f31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