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bce3fe827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afdfa463e46ec"/>
  </p:sldMasterIdLst>
  <p:sldIdLst>
    <p:sldId xmlns:r="http://schemas.openxmlformats.org/officeDocument/2006/relationships" id="256" r:id="Re4512231820d4707"/>
    <p:sldId xmlns:r="http://schemas.openxmlformats.org/officeDocument/2006/relationships" id="257" r:id="R29c56b7eeec747d2"/>
    <p:sldId xmlns:r="http://schemas.openxmlformats.org/officeDocument/2006/relationships" id="258" r:id="R0bede6e4ea8c4137"/>
    <p:sldId xmlns:r="http://schemas.openxmlformats.org/officeDocument/2006/relationships" id="259" r:id="R98110480937248c6"/>
    <p:sldId xmlns:r="http://schemas.openxmlformats.org/officeDocument/2006/relationships" id="260" r:id="R1a847912d0564e26"/>
    <p:sldId xmlns:r="http://schemas.openxmlformats.org/officeDocument/2006/relationships" id="261" r:id="R5ff3eb675ea64ca6"/>
    <p:sldId xmlns:r="http://schemas.openxmlformats.org/officeDocument/2006/relationships" id="262" r:id="R709b3c47bee1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afdfa463e46ec" /><Relationship Type="http://schemas.openxmlformats.org/officeDocument/2006/relationships/slide" Target="/ppt/slides/slide1.xml" Id="Re4512231820d4707" /><Relationship Type="http://schemas.openxmlformats.org/officeDocument/2006/relationships/slide" Target="/ppt/slides/slide2.xml" Id="R29c56b7eeec747d2" /><Relationship Type="http://schemas.openxmlformats.org/officeDocument/2006/relationships/slide" Target="/ppt/slides/slide3.xml" Id="R0bede6e4ea8c4137" /><Relationship Type="http://schemas.openxmlformats.org/officeDocument/2006/relationships/slide" Target="/ppt/slides/slide4.xml" Id="R98110480937248c6" /><Relationship Type="http://schemas.openxmlformats.org/officeDocument/2006/relationships/slide" Target="/ppt/slides/slide5.xml" Id="R1a847912d0564e26" /><Relationship Type="http://schemas.openxmlformats.org/officeDocument/2006/relationships/slide" Target="/ppt/slides/slide6.xml" Id="R5ff3eb675ea64ca6" /><Relationship Type="http://schemas.openxmlformats.org/officeDocument/2006/relationships/slide" Target="/ppt/slides/slide7.xml" Id="R709b3c47bee1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9c8d889d2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2778eb794df3" /><Relationship Type="http://schemas.openxmlformats.org/officeDocument/2006/relationships/theme" Target="/ppt/slideMasters/theme/theme1.xml" Id="Rb7e66ce18496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c2778eb79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9c90a09f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b0d0711d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d6d70f58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b2473058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a4efe1da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7b6c15eb1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17542ffb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