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948e92c2d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8918a8131461b"/>
  </p:sldMasterIdLst>
  <p:sldIdLst>
    <p:sldId xmlns:r="http://schemas.openxmlformats.org/officeDocument/2006/relationships" id="256" r:id="Rfbbfdaea27a849a1"/>
    <p:sldId xmlns:r="http://schemas.openxmlformats.org/officeDocument/2006/relationships" id="257" r:id="R319e4009cea447c2"/>
    <p:sldId xmlns:r="http://schemas.openxmlformats.org/officeDocument/2006/relationships" id="258" r:id="R2809db5e2f9a4562"/>
    <p:sldId xmlns:r="http://schemas.openxmlformats.org/officeDocument/2006/relationships" id="259" r:id="R48c751f8a690404a"/>
    <p:sldId xmlns:r="http://schemas.openxmlformats.org/officeDocument/2006/relationships" id="260" r:id="R7d351aa8de8a42ea"/>
    <p:sldId xmlns:r="http://schemas.openxmlformats.org/officeDocument/2006/relationships" id="261" r:id="R1472edc0e41944a7"/>
    <p:sldId xmlns:r="http://schemas.openxmlformats.org/officeDocument/2006/relationships" id="262" r:id="Rdc052c5f7490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8918a8131461b" /><Relationship Type="http://schemas.openxmlformats.org/officeDocument/2006/relationships/slide" Target="/ppt/slides/slide1.xml" Id="Rfbbfdaea27a849a1" /><Relationship Type="http://schemas.openxmlformats.org/officeDocument/2006/relationships/slide" Target="/ppt/slides/slide2.xml" Id="R319e4009cea447c2" /><Relationship Type="http://schemas.openxmlformats.org/officeDocument/2006/relationships/slide" Target="/ppt/slides/slide3.xml" Id="R2809db5e2f9a4562" /><Relationship Type="http://schemas.openxmlformats.org/officeDocument/2006/relationships/slide" Target="/ppt/slides/slide4.xml" Id="R48c751f8a690404a" /><Relationship Type="http://schemas.openxmlformats.org/officeDocument/2006/relationships/slide" Target="/ppt/slides/slide5.xml" Id="R7d351aa8de8a42ea" /><Relationship Type="http://schemas.openxmlformats.org/officeDocument/2006/relationships/slide" Target="/ppt/slides/slide6.xml" Id="R1472edc0e41944a7" /><Relationship Type="http://schemas.openxmlformats.org/officeDocument/2006/relationships/slide" Target="/ppt/slides/slide7.xml" Id="Rdc052c5f7490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836f1d707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cfd9668a64910" /><Relationship Type="http://schemas.openxmlformats.org/officeDocument/2006/relationships/theme" Target="/ppt/slideMasters/theme/theme1.xml" Id="Rbaaba684da92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cfd9668a6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8374d8d2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0b441a757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f1021f68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b68ebcf5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286989b4c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f215b628d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df4b2011a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BRUVOLL MICHELLE S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Løkjastranda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6773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