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edcf51432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173aaa90134315"/>
  </p:sldMasterIdLst>
  <p:sldIdLst>
    <p:sldId xmlns:r="http://schemas.openxmlformats.org/officeDocument/2006/relationships" id="256" r:id="Rab6b12c977044b8a"/>
    <p:sldId xmlns:r="http://schemas.openxmlformats.org/officeDocument/2006/relationships" id="257" r:id="R28613b7f3b3f4b26"/>
    <p:sldId xmlns:r="http://schemas.openxmlformats.org/officeDocument/2006/relationships" id="258" r:id="R3cb3f5e324df4c6a"/>
    <p:sldId xmlns:r="http://schemas.openxmlformats.org/officeDocument/2006/relationships" id="259" r:id="Raf7113e4b2e54842"/>
    <p:sldId xmlns:r="http://schemas.openxmlformats.org/officeDocument/2006/relationships" id="260" r:id="R303b2d979943493d"/>
    <p:sldId xmlns:r="http://schemas.openxmlformats.org/officeDocument/2006/relationships" id="261" r:id="R253024a6ede0413f"/>
    <p:sldId xmlns:r="http://schemas.openxmlformats.org/officeDocument/2006/relationships" id="262" r:id="R0e4320501333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73aaa90134315" /><Relationship Type="http://schemas.openxmlformats.org/officeDocument/2006/relationships/slide" Target="/ppt/slides/slide1.xml" Id="Rab6b12c977044b8a" /><Relationship Type="http://schemas.openxmlformats.org/officeDocument/2006/relationships/slide" Target="/ppt/slides/slide2.xml" Id="R28613b7f3b3f4b26" /><Relationship Type="http://schemas.openxmlformats.org/officeDocument/2006/relationships/slide" Target="/ppt/slides/slide3.xml" Id="R3cb3f5e324df4c6a" /><Relationship Type="http://schemas.openxmlformats.org/officeDocument/2006/relationships/slide" Target="/ppt/slides/slide4.xml" Id="Raf7113e4b2e54842" /><Relationship Type="http://schemas.openxmlformats.org/officeDocument/2006/relationships/slide" Target="/ppt/slides/slide5.xml" Id="R303b2d979943493d" /><Relationship Type="http://schemas.openxmlformats.org/officeDocument/2006/relationships/slide" Target="/ppt/slides/slide6.xml" Id="R253024a6ede0413f" /><Relationship Type="http://schemas.openxmlformats.org/officeDocument/2006/relationships/slide" Target="/ppt/slides/slide7.xml" Id="R0e4320501333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507ceea60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f78967d094d32" /><Relationship Type="http://schemas.openxmlformats.org/officeDocument/2006/relationships/theme" Target="/ppt/slideMasters/theme/theme1.xml" Id="R07e45a92e286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f78967d09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495029d3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b018d9b62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ff5424236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94efb030f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cad10952a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e48d2389f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0abcc8ab0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SILJE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927 678 527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