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c9b3e0fd6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6f83dda144a34"/>
  </p:sldMasterIdLst>
  <p:sldIdLst>
    <p:sldId xmlns:r="http://schemas.openxmlformats.org/officeDocument/2006/relationships" id="256" r:id="R9ab052ad63d74449"/>
    <p:sldId xmlns:r="http://schemas.openxmlformats.org/officeDocument/2006/relationships" id="257" r:id="Rc27ff311a35d4f2f"/>
    <p:sldId xmlns:r="http://schemas.openxmlformats.org/officeDocument/2006/relationships" id="258" r:id="Re1f640c28f814be6"/>
    <p:sldId xmlns:r="http://schemas.openxmlformats.org/officeDocument/2006/relationships" id="259" r:id="R0b5ce5dffe814786"/>
    <p:sldId xmlns:r="http://schemas.openxmlformats.org/officeDocument/2006/relationships" id="260" r:id="R354a434599804ff8"/>
    <p:sldId xmlns:r="http://schemas.openxmlformats.org/officeDocument/2006/relationships" id="261" r:id="R7585992957674597"/>
    <p:sldId xmlns:r="http://schemas.openxmlformats.org/officeDocument/2006/relationships" id="262" r:id="Rddd556e10038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6f83dda144a34" /><Relationship Type="http://schemas.openxmlformats.org/officeDocument/2006/relationships/slide" Target="/ppt/slides/slide1.xml" Id="R9ab052ad63d74449" /><Relationship Type="http://schemas.openxmlformats.org/officeDocument/2006/relationships/slide" Target="/ppt/slides/slide2.xml" Id="Rc27ff311a35d4f2f" /><Relationship Type="http://schemas.openxmlformats.org/officeDocument/2006/relationships/slide" Target="/ppt/slides/slide3.xml" Id="Re1f640c28f814be6" /><Relationship Type="http://schemas.openxmlformats.org/officeDocument/2006/relationships/slide" Target="/ppt/slides/slide4.xml" Id="R0b5ce5dffe814786" /><Relationship Type="http://schemas.openxmlformats.org/officeDocument/2006/relationships/slide" Target="/ppt/slides/slide5.xml" Id="R354a434599804ff8" /><Relationship Type="http://schemas.openxmlformats.org/officeDocument/2006/relationships/slide" Target="/ppt/slides/slide6.xml" Id="R7585992957674597" /><Relationship Type="http://schemas.openxmlformats.org/officeDocument/2006/relationships/slide" Target="/ppt/slides/slide7.xml" Id="Rddd556e10038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2e3dfe4f1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d0c93cd1b47cd" /><Relationship Type="http://schemas.openxmlformats.org/officeDocument/2006/relationships/theme" Target="/ppt/slideMasters/theme/theme1.xml" Id="R34c346c95755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d0c93cd1b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4cd4136a64a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cba1988ad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050daf25d47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f9f977dce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095174914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92bc3b7e94c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c495535445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BJØRNULF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VERDI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26 152 880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27 548 483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ASBJØRN ELDAR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927 810 999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