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02455636f444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3905c7f3f641fe"/>
  </p:sldMasterIdLst>
  <p:sldIdLst>
    <p:sldId xmlns:r="http://schemas.openxmlformats.org/officeDocument/2006/relationships" id="256" r:id="R3e31073245bc4c53"/>
    <p:sldId xmlns:r="http://schemas.openxmlformats.org/officeDocument/2006/relationships" id="257" r:id="R0de0d40fb83646c1"/>
    <p:sldId xmlns:r="http://schemas.openxmlformats.org/officeDocument/2006/relationships" id="258" r:id="Rd15951cc879148c3"/>
    <p:sldId xmlns:r="http://schemas.openxmlformats.org/officeDocument/2006/relationships" id="259" r:id="Rd00270b7ad074e90"/>
    <p:sldId xmlns:r="http://schemas.openxmlformats.org/officeDocument/2006/relationships" id="260" r:id="Rd3b04712069c40fc"/>
    <p:sldId xmlns:r="http://schemas.openxmlformats.org/officeDocument/2006/relationships" id="261" r:id="R0a1d12230fa74c54"/>
    <p:sldId xmlns:r="http://schemas.openxmlformats.org/officeDocument/2006/relationships" id="262" r:id="Rbbcc1ce9a25541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3905c7f3f641fe" /><Relationship Type="http://schemas.openxmlformats.org/officeDocument/2006/relationships/slide" Target="/ppt/slides/slide1.xml" Id="R3e31073245bc4c53" /><Relationship Type="http://schemas.openxmlformats.org/officeDocument/2006/relationships/slide" Target="/ppt/slides/slide2.xml" Id="R0de0d40fb83646c1" /><Relationship Type="http://schemas.openxmlformats.org/officeDocument/2006/relationships/slide" Target="/ppt/slides/slide3.xml" Id="Rd15951cc879148c3" /><Relationship Type="http://schemas.openxmlformats.org/officeDocument/2006/relationships/slide" Target="/ppt/slides/slide4.xml" Id="Rd00270b7ad074e90" /><Relationship Type="http://schemas.openxmlformats.org/officeDocument/2006/relationships/slide" Target="/ppt/slides/slide5.xml" Id="Rd3b04712069c40fc" /><Relationship Type="http://schemas.openxmlformats.org/officeDocument/2006/relationships/slide" Target="/ppt/slides/slide6.xml" Id="R0a1d12230fa74c54" /><Relationship Type="http://schemas.openxmlformats.org/officeDocument/2006/relationships/slide" Target="/ppt/slides/slide7.xml" Id="Rbbcc1ce9a25541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5d59e78ef349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adb0f3e844740" /><Relationship Type="http://schemas.openxmlformats.org/officeDocument/2006/relationships/theme" Target="/ppt/slideMasters/theme/theme1.xml" Id="R90f6469ed18f44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5adb0f3e8447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f5c0c0ac046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df88074c541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970c44fc643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664efc46346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26836f1ba49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9a931d2004a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0934cd05049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LUPI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LUPI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1 813 468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1 686 301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3 551 361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SILVESTER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Fjordvegen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927 815 958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