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48a85d200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2a8c46aa24020"/>
  </p:sldMasterIdLst>
  <p:sldIdLst>
    <p:sldId xmlns:r="http://schemas.openxmlformats.org/officeDocument/2006/relationships" id="256" r:id="R04976e0615c74efa"/>
    <p:sldId xmlns:r="http://schemas.openxmlformats.org/officeDocument/2006/relationships" id="257" r:id="Rf5002b80dfca4830"/>
    <p:sldId xmlns:r="http://schemas.openxmlformats.org/officeDocument/2006/relationships" id="258" r:id="R7b51a1d3fdf04e22"/>
    <p:sldId xmlns:r="http://schemas.openxmlformats.org/officeDocument/2006/relationships" id="259" r:id="R213bff76aea04b85"/>
    <p:sldId xmlns:r="http://schemas.openxmlformats.org/officeDocument/2006/relationships" id="260" r:id="R63ad6f75d3154ada"/>
    <p:sldId xmlns:r="http://schemas.openxmlformats.org/officeDocument/2006/relationships" id="261" r:id="R269c599c9dbc4a4c"/>
    <p:sldId xmlns:r="http://schemas.openxmlformats.org/officeDocument/2006/relationships" id="262" r:id="R0e29aca1419a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2a8c46aa24020" /><Relationship Type="http://schemas.openxmlformats.org/officeDocument/2006/relationships/slide" Target="/ppt/slides/slide1.xml" Id="R04976e0615c74efa" /><Relationship Type="http://schemas.openxmlformats.org/officeDocument/2006/relationships/slide" Target="/ppt/slides/slide2.xml" Id="Rf5002b80dfca4830" /><Relationship Type="http://schemas.openxmlformats.org/officeDocument/2006/relationships/slide" Target="/ppt/slides/slide3.xml" Id="R7b51a1d3fdf04e22" /><Relationship Type="http://schemas.openxmlformats.org/officeDocument/2006/relationships/slide" Target="/ppt/slides/slide4.xml" Id="R213bff76aea04b85" /><Relationship Type="http://schemas.openxmlformats.org/officeDocument/2006/relationships/slide" Target="/ppt/slides/slide5.xml" Id="R63ad6f75d3154ada" /><Relationship Type="http://schemas.openxmlformats.org/officeDocument/2006/relationships/slide" Target="/ppt/slides/slide6.xml" Id="R269c599c9dbc4a4c" /><Relationship Type="http://schemas.openxmlformats.org/officeDocument/2006/relationships/slide" Target="/ppt/slides/slide7.xml" Id="R0e29aca1419a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a3a76065d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2e94a52141f3" /><Relationship Type="http://schemas.openxmlformats.org/officeDocument/2006/relationships/theme" Target="/ppt/slideMasters/theme/theme1.xml" Id="R50df1283b552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02e94a521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7b93ad48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f35119e7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cf7bd16b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ca4cf4f9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e2f0bebb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ac9535bf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ab1e19a9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