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185aed8b5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4d2ec80774854"/>
  </p:sldMasterIdLst>
  <p:sldIdLst>
    <p:sldId xmlns:r="http://schemas.openxmlformats.org/officeDocument/2006/relationships" id="256" r:id="Rc667a2575b404e73"/>
    <p:sldId xmlns:r="http://schemas.openxmlformats.org/officeDocument/2006/relationships" id="257" r:id="Ra4ff366df47047e0"/>
    <p:sldId xmlns:r="http://schemas.openxmlformats.org/officeDocument/2006/relationships" id="258" r:id="R9c2fa0e56f754302"/>
    <p:sldId xmlns:r="http://schemas.openxmlformats.org/officeDocument/2006/relationships" id="259" r:id="R323edc2dc24449a9"/>
    <p:sldId xmlns:r="http://schemas.openxmlformats.org/officeDocument/2006/relationships" id="260" r:id="Rc41fac2d46464e2d"/>
    <p:sldId xmlns:r="http://schemas.openxmlformats.org/officeDocument/2006/relationships" id="261" r:id="R5d5f695f312942da"/>
    <p:sldId xmlns:r="http://schemas.openxmlformats.org/officeDocument/2006/relationships" id="262" r:id="Rc84ed46331f7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4d2ec80774854" /><Relationship Type="http://schemas.openxmlformats.org/officeDocument/2006/relationships/slide" Target="/ppt/slides/slide1.xml" Id="Rc667a2575b404e73" /><Relationship Type="http://schemas.openxmlformats.org/officeDocument/2006/relationships/slide" Target="/ppt/slides/slide2.xml" Id="Ra4ff366df47047e0" /><Relationship Type="http://schemas.openxmlformats.org/officeDocument/2006/relationships/slide" Target="/ppt/slides/slide3.xml" Id="R9c2fa0e56f754302" /><Relationship Type="http://schemas.openxmlformats.org/officeDocument/2006/relationships/slide" Target="/ppt/slides/slide4.xml" Id="R323edc2dc24449a9" /><Relationship Type="http://schemas.openxmlformats.org/officeDocument/2006/relationships/slide" Target="/ppt/slides/slide5.xml" Id="Rc41fac2d46464e2d" /><Relationship Type="http://schemas.openxmlformats.org/officeDocument/2006/relationships/slide" Target="/ppt/slides/slide6.xml" Id="R5d5f695f312942da" /><Relationship Type="http://schemas.openxmlformats.org/officeDocument/2006/relationships/slide" Target="/ppt/slides/slide7.xml" Id="Rc84ed46331f7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dcbae7177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4fab018f4ed8" /><Relationship Type="http://schemas.openxmlformats.org/officeDocument/2006/relationships/theme" Target="/ppt/slideMasters/theme/theme1.xml" Id="R5564f425ecc7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b4fab018f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50884ea5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3ac490df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c23fa0e1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6d5be2d6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bdad24e5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a8d9644a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95c1e2579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