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c59ccb31c042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c3dffeb98b497c"/>
  </p:sldMasterIdLst>
  <p:sldIdLst>
    <p:sldId xmlns:r="http://schemas.openxmlformats.org/officeDocument/2006/relationships" id="256" r:id="R813adf5879404727"/>
    <p:sldId xmlns:r="http://schemas.openxmlformats.org/officeDocument/2006/relationships" id="257" r:id="R94684d22e6d24558"/>
    <p:sldId xmlns:r="http://schemas.openxmlformats.org/officeDocument/2006/relationships" id="258" r:id="R88094817c2cf4d9d"/>
    <p:sldId xmlns:r="http://schemas.openxmlformats.org/officeDocument/2006/relationships" id="259" r:id="R8fd7ec6f819d4aaa"/>
    <p:sldId xmlns:r="http://schemas.openxmlformats.org/officeDocument/2006/relationships" id="260" r:id="Ra192392e01c84c69"/>
    <p:sldId xmlns:r="http://schemas.openxmlformats.org/officeDocument/2006/relationships" id="261" r:id="Rd7dbf90055924ca1"/>
    <p:sldId xmlns:r="http://schemas.openxmlformats.org/officeDocument/2006/relationships" id="262" r:id="R524f72410fcc41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c3dffeb98b497c" /><Relationship Type="http://schemas.openxmlformats.org/officeDocument/2006/relationships/slide" Target="/ppt/slides/slide1.xml" Id="R813adf5879404727" /><Relationship Type="http://schemas.openxmlformats.org/officeDocument/2006/relationships/slide" Target="/ppt/slides/slide2.xml" Id="R94684d22e6d24558" /><Relationship Type="http://schemas.openxmlformats.org/officeDocument/2006/relationships/slide" Target="/ppt/slides/slide3.xml" Id="R88094817c2cf4d9d" /><Relationship Type="http://schemas.openxmlformats.org/officeDocument/2006/relationships/slide" Target="/ppt/slides/slide4.xml" Id="R8fd7ec6f819d4aaa" /><Relationship Type="http://schemas.openxmlformats.org/officeDocument/2006/relationships/slide" Target="/ppt/slides/slide5.xml" Id="Ra192392e01c84c69" /><Relationship Type="http://schemas.openxmlformats.org/officeDocument/2006/relationships/slide" Target="/ppt/slides/slide6.xml" Id="Rd7dbf90055924ca1" /><Relationship Type="http://schemas.openxmlformats.org/officeDocument/2006/relationships/slide" Target="/ppt/slides/slide7.xml" Id="R524f72410fcc41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e7207cdcb643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650cb05ea4ad7" /><Relationship Type="http://schemas.openxmlformats.org/officeDocument/2006/relationships/theme" Target="/ppt/slideMasters/theme/theme1.xml" Id="Rcf83c91c68ab47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b650cb05ea4a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ef1b4d0bc45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44a778f7b45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76fff9df746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47f14428f4a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9c3420a5c4c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f38ee15f141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0be84311f44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SANDEN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EQUITY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−2 432 372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246 543 563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1 327 017 283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1 327 415 094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927 900 912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