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b94541c71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4b98cb6c343a0"/>
  </p:sldMasterIdLst>
  <p:sldIdLst>
    <p:sldId xmlns:r="http://schemas.openxmlformats.org/officeDocument/2006/relationships" id="256" r:id="R725f5d143c744fd7"/>
    <p:sldId xmlns:r="http://schemas.openxmlformats.org/officeDocument/2006/relationships" id="257" r:id="Ra54c0c83e32145ed"/>
    <p:sldId xmlns:r="http://schemas.openxmlformats.org/officeDocument/2006/relationships" id="258" r:id="R0a0cc8c0f36d4a5c"/>
    <p:sldId xmlns:r="http://schemas.openxmlformats.org/officeDocument/2006/relationships" id="259" r:id="R8377b757b3b34e8a"/>
    <p:sldId xmlns:r="http://schemas.openxmlformats.org/officeDocument/2006/relationships" id="260" r:id="Ree38f541315d4b6d"/>
    <p:sldId xmlns:r="http://schemas.openxmlformats.org/officeDocument/2006/relationships" id="261" r:id="Re402718575c74500"/>
    <p:sldId xmlns:r="http://schemas.openxmlformats.org/officeDocument/2006/relationships" id="262" r:id="Rde7dc787a9a0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4b98cb6c343a0" /><Relationship Type="http://schemas.openxmlformats.org/officeDocument/2006/relationships/slide" Target="/ppt/slides/slide1.xml" Id="R725f5d143c744fd7" /><Relationship Type="http://schemas.openxmlformats.org/officeDocument/2006/relationships/slide" Target="/ppt/slides/slide2.xml" Id="Ra54c0c83e32145ed" /><Relationship Type="http://schemas.openxmlformats.org/officeDocument/2006/relationships/slide" Target="/ppt/slides/slide3.xml" Id="R0a0cc8c0f36d4a5c" /><Relationship Type="http://schemas.openxmlformats.org/officeDocument/2006/relationships/slide" Target="/ppt/slides/slide4.xml" Id="R8377b757b3b34e8a" /><Relationship Type="http://schemas.openxmlformats.org/officeDocument/2006/relationships/slide" Target="/ppt/slides/slide5.xml" Id="Ree38f541315d4b6d" /><Relationship Type="http://schemas.openxmlformats.org/officeDocument/2006/relationships/slide" Target="/ppt/slides/slide6.xml" Id="Re402718575c74500" /><Relationship Type="http://schemas.openxmlformats.org/officeDocument/2006/relationships/slide" Target="/ppt/slides/slide7.xml" Id="Rde7dc787a9a0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feed2c110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4a9cfe404153" /><Relationship Type="http://schemas.openxmlformats.org/officeDocument/2006/relationships/theme" Target="/ppt/slideMasters/theme/theme1.xml" Id="Rc5b36208b596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f4a9cfe40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7b1e6a24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22d949af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15ec8dec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d053b4f45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5087e5d2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db2c4e7f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7558edee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PHIKUL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JOSTEIN PETTER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