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73b830b67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bc88a10cf451c"/>
  </p:sldMasterIdLst>
  <p:sldIdLst>
    <p:sldId xmlns:r="http://schemas.openxmlformats.org/officeDocument/2006/relationships" id="256" r:id="R784b0d0edaf14fb6"/>
    <p:sldId xmlns:r="http://schemas.openxmlformats.org/officeDocument/2006/relationships" id="257" r:id="R4fd77ccb4dc84c5a"/>
    <p:sldId xmlns:r="http://schemas.openxmlformats.org/officeDocument/2006/relationships" id="258" r:id="Rf366ac4e665e4b1b"/>
    <p:sldId xmlns:r="http://schemas.openxmlformats.org/officeDocument/2006/relationships" id="259" r:id="R0e0fe948c0d34e4a"/>
    <p:sldId xmlns:r="http://schemas.openxmlformats.org/officeDocument/2006/relationships" id="260" r:id="Ra037f667b8ef456a"/>
    <p:sldId xmlns:r="http://schemas.openxmlformats.org/officeDocument/2006/relationships" id="261" r:id="R6574cd61422b4a9a"/>
    <p:sldId xmlns:r="http://schemas.openxmlformats.org/officeDocument/2006/relationships" id="262" r:id="R19014765d2024e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bc88a10cf451c" /><Relationship Type="http://schemas.openxmlformats.org/officeDocument/2006/relationships/slide" Target="/ppt/slides/slide1.xml" Id="R784b0d0edaf14fb6" /><Relationship Type="http://schemas.openxmlformats.org/officeDocument/2006/relationships/slide" Target="/ppt/slides/slide2.xml" Id="R4fd77ccb4dc84c5a" /><Relationship Type="http://schemas.openxmlformats.org/officeDocument/2006/relationships/slide" Target="/ppt/slides/slide3.xml" Id="Rf366ac4e665e4b1b" /><Relationship Type="http://schemas.openxmlformats.org/officeDocument/2006/relationships/slide" Target="/ppt/slides/slide4.xml" Id="R0e0fe948c0d34e4a" /><Relationship Type="http://schemas.openxmlformats.org/officeDocument/2006/relationships/slide" Target="/ppt/slides/slide5.xml" Id="Ra037f667b8ef456a" /><Relationship Type="http://schemas.openxmlformats.org/officeDocument/2006/relationships/slide" Target="/ppt/slides/slide6.xml" Id="R6574cd61422b4a9a" /><Relationship Type="http://schemas.openxmlformats.org/officeDocument/2006/relationships/slide" Target="/ppt/slides/slide7.xml" Id="R19014765d2024e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e7490e8a5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dee9a5f774f1c" /><Relationship Type="http://schemas.openxmlformats.org/officeDocument/2006/relationships/theme" Target="/ppt/slideMasters/theme/theme1.xml" Id="R6a9bcfa8ac02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dee9a5f77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237045478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05294d184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46eb69102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5719c2d0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695bc2a5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14399ba07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3db4cb9a6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SOLFRID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Oppslåttveien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