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c35e91c15844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078cb6365942d5"/>
  </p:sldMasterIdLst>
  <p:sldIdLst>
    <p:sldId xmlns:r="http://schemas.openxmlformats.org/officeDocument/2006/relationships" id="256" r:id="Rb3abdc95d4724cff"/>
    <p:sldId xmlns:r="http://schemas.openxmlformats.org/officeDocument/2006/relationships" id="257" r:id="Rea4cee89f5344805"/>
    <p:sldId xmlns:r="http://schemas.openxmlformats.org/officeDocument/2006/relationships" id="258" r:id="Ra5cf6b6273d14baf"/>
    <p:sldId xmlns:r="http://schemas.openxmlformats.org/officeDocument/2006/relationships" id="259" r:id="Rbf1178c8fe2e41ed"/>
    <p:sldId xmlns:r="http://schemas.openxmlformats.org/officeDocument/2006/relationships" id="260" r:id="Rd3d16c49cfdd476a"/>
    <p:sldId xmlns:r="http://schemas.openxmlformats.org/officeDocument/2006/relationships" id="261" r:id="R33547fa627ac4a32"/>
    <p:sldId xmlns:r="http://schemas.openxmlformats.org/officeDocument/2006/relationships" id="262" r:id="Rc18c44c8939745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78cb6365942d5" /><Relationship Type="http://schemas.openxmlformats.org/officeDocument/2006/relationships/slide" Target="/ppt/slides/slide1.xml" Id="Rb3abdc95d4724cff" /><Relationship Type="http://schemas.openxmlformats.org/officeDocument/2006/relationships/slide" Target="/ppt/slides/slide2.xml" Id="Rea4cee89f5344805" /><Relationship Type="http://schemas.openxmlformats.org/officeDocument/2006/relationships/slide" Target="/ppt/slides/slide3.xml" Id="Ra5cf6b6273d14baf" /><Relationship Type="http://schemas.openxmlformats.org/officeDocument/2006/relationships/slide" Target="/ppt/slides/slide4.xml" Id="Rbf1178c8fe2e41ed" /><Relationship Type="http://schemas.openxmlformats.org/officeDocument/2006/relationships/slide" Target="/ppt/slides/slide5.xml" Id="Rd3d16c49cfdd476a" /><Relationship Type="http://schemas.openxmlformats.org/officeDocument/2006/relationships/slide" Target="/ppt/slides/slide6.xml" Id="R33547fa627ac4a32" /><Relationship Type="http://schemas.openxmlformats.org/officeDocument/2006/relationships/slide" Target="/ppt/slides/slide7.xml" Id="Rc18c44c8939745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cea00d39446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f9c8e9b1847c7" /><Relationship Type="http://schemas.openxmlformats.org/officeDocument/2006/relationships/theme" Target="/ppt/slideMasters/theme/theme1.xml" Id="R51402b8e0c8e4b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3f9c8e9b1847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6e94658c645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5f7cc194749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94146aa1044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4b618c5634e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cd633187f4c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d023c65dd4c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4c530570c42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J.P.R.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J.P.R.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1 222 933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5 988 597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56 564 831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60 196 693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E. ROGNE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 –  29,9 %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927 966 565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