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c911f4a34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198cfa83e4fe1"/>
  </p:sldMasterIdLst>
  <p:sldIdLst>
    <p:sldId xmlns:r="http://schemas.openxmlformats.org/officeDocument/2006/relationships" id="256" r:id="R90f7a140ebde4718"/>
    <p:sldId xmlns:r="http://schemas.openxmlformats.org/officeDocument/2006/relationships" id="257" r:id="Rc463d6db84b4409f"/>
    <p:sldId xmlns:r="http://schemas.openxmlformats.org/officeDocument/2006/relationships" id="258" r:id="R917d64356b1f4502"/>
    <p:sldId xmlns:r="http://schemas.openxmlformats.org/officeDocument/2006/relationships" id="259" r:id="Rfb7494dcb1d34e85"/>
    <p:sldId xmlns:r="http://schemas.openxmlformats.org/officeDocument/2006/relationships" id="260" r:id="R35683098255d4922"/>
    <p:sldId xmlns:r="http://schemas.openxmlformats.org/officeDocument/2006/relationships" id="261" r:id="Re83e129605534bb4"/>
    <p:sldId xmlns:r="http://schemas.openxmlformats.org/officeDocument/2006/relationships" id="262" r:id="R905cf9c73fee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198cfa83e4fe1" /><Relationship Type="http://schemas.openxmlformats.org/officeDocument/2006/relationships/slide" Target="/ppt/slides/slide1.xml" Id="R90f7a140ebde4718" /><Relationship Type="http://schemas.openxmlformats.org/officeDocument/2006/relationships/slide" Target="/ppt/slides/slide2.xml" Id="Rc463d6db84b4409f" /><Relationship Type="http://schemas.openxmlformats.org/officeDocument/2006/relationships/slide" Target="/ppt/slides/slide3.xml" Id="R917d64356b1f4502" /><Relationship Type="http://schemas.openxmlformats.org/officeDocument/2006/relationships/slide" Target="/ppt/slides/slide4.xml" Id="Rfb7494dcb1d34e85" /><Relationship Type="http://schemas.openxmlformats.org/officeDocument/2006/relationships/slide" Target="/ppt/slides/slide5.xml" Id="R35683098255d4922" /><Relationship Type="http://schemas.openxmlformats.org/officeDocument/2006/relationships/slide" Target="/ppt/slides/slide6.xml" Id="Re83e129605534bb4" /><Relationship Type="http://schemas.openxmlformats.org/officeDocument/2006/relationships/slide" Target="/ppt/slides/slide7.xml" Id="R905cf9c73fee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d810b90c0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1b7cc5614584" /><Relationship Type="http://schemas.openxmlformats.org/officeDocument/2006/relationships/theme" Target="/ppt/slideMasters/theme/theme1.xml" Id="Rb969d0d8953e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d1b7cc561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adf68e0f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4293acb0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3823f49a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b93d1a845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078d98f5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f3540289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838e4d68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