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a1c207d93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51411391e4b24"/>
  </p:sldMasterIdLst>
  <p:sldIdLst>
    <p:sldId xmlns:r="http://schemas.openxmlformats.org/officeDocument/2006/relationships" id="256" r:id="R55564364512b436a"/>
    <p:sldId xmlns:r="http://schemas.openxmlformats.org/officeDocument/2006/relationships" id="257" r:id="R75917147e8fd40a0"/>
    <p:sldId xmlns:r="http://schemas.openxmlformats.org/officeDocument/2006/relationships" id="258" r:id="R1c013a0ac56240a0"/>
    <p:sldId xmlns:r="http://schemas.openxmlformats.org/officeDocument/2006/relationships" id="259" r:id="Rfc7a115882b34939"/>
    <p:sldId xmlns:r="http://schemas.openxmlformats.org/officeDocument/2006/relationships" id="260" r:id="R48fe371e72c94b63"/>
    <p:sldId xmlns:r="http://schemas.openxmlformats.org/officeDocument/2006/relationships" id="261" r:id="Rfdfaee4545224ae9"/>
    <p:sldId xmlns:r="http://schemas.openxmlformats.org/officeDocument/2006/relationships" id="262" r:id="Rda6b8d3c566a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51411391e4b24" /><Relationship Type="http://schemas.openxmlformats.org/officeDocument/2006/relationships/slide" Target="/ppt/slides/slide1.xml" Id="R55564364512b436a" /><Relationship Type="http://schemas.openxmlformats.org/officeDocument/2006/relationships/slide" Target="/ppt/slides/slide2.xml" Id="R75917147e8fd40a0" /><Relationship Type="http://schemas.openxmlformats.org/officeDocument/2006/relationships/slide" Target="/ppt/slides/slide3.xml" Id="R1c013a0ac56240a0" /><Relationship Type="http://schemas.openxmlformats.org/officeDocument/2006/relationships/slide" Target="/ppt/slides/slide4.xml" Id="Rfc7a115882b34939" /><Relationship Type="http://schemas.openxmlformats.org/officeDocument/2006/relationships/slide" Target="/ppt/slides/slide5.xml" Id="R48fe371e72c94b63" /><Relationship Type="http://schemas.openxmlformats.org/officeDocument/2006/relationships/slide" Target="/ppt/slides/slide6.xml" Id="Rfdfaee4545224ae9" /><Relationship Type="http://schemas.openxmlformats.org/officeDocument/2006/relationships/slide" Target="/ppt/slides/slide7.xml" Id="Rda6b8d3c566a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fe5eb7bca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4cd8ff434cf0" /><Relationship Type="http://schemas.openxmlformats.org/officeDocument/2006/relationships/theme" Target="/ppt/slideMasters/theme/theme1.xml" Id="Rfefd751c38fc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44cd8ff43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e1c393b4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1fd9cfee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daee1a81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02c5be04e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85898acc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4a6b753c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b747006a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