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75747fcb5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e7b9e46dec433b"/>
  </p:sldMasterIdLst>
  <p:sldIdLst>
    <p:sldId xmlns:r="http://schemas.openxmlformats.org/officeDocument/2006/relationships" id="256" r:id="Rf4e11232d6414321"/>
    <p:sldId xmlns:r="http://schemas.openxmlformats.org/officeDocument/2006/relationships" id="257" r:id="R1ce82e824c5c43c9"/>
    <p:sldId xmlns:r="http://schemas.openxmlformats.org/officeDocument/2006/relationships" id="258" r:id="R7e61497c3f0b4892"/>
    <p:sldId xmlns:r="http://schemas.openxmlformats.org/officeDocument/2006/relationships" id="259" r:id="R399f221bb6664675"/>
    <p:sldId xmlns:r="http://schemas.openxmlformats.org/officeDocument/2006/relationships" id="260" r:id="R6cb6226a95ea4e4b"/>
    <p:sldId xmlns:r="http://schemas.openxmlformats.org/officeDocument/2006/relationships" id="261" r:id="Rba9bfb989ef6416e"/>
    <p:sldId xmlns:r="http://schemas.openxmlformats.org/officeDocument/2006/relationships" id="262" r:id="Ref3c90a7d261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7b9e46dec433b" /><Relationship Type="http://schemas.openxmlformats.org/officeDocument/2006/relationships/slide" Target="/ppt/slides/slide1.xml" Id="Rf4e11232d6414321" /><Relationship Type="http://schemas.openxmlformats.org/officeDocument/2006/relationships/slide" Target="/ppt/slides/slide2.xml" Id="R1ce82e824c5c43c9" /><Relationship Type="http://schemas.openxmlformats.org/officeDocument/2006/relationships/slide" Target="/ppt/slides/slide3.xml" Id="R7e61497c3f0b4892" /><Relationship Type="http://schemas.openxmlformats.org/officeDocument/2006/relationships/slide" Target="/ppt/slides/slide4.xml" Id="R399f221bb6664675" /><Relationship Type="http://schemas.openxmlformats.org/officeDocument/2006/relationships/slide" Target="/ppt/slides/slide5.xml" Id="R6cb6226a95ea4e4b" /><Relationship Type="http://schemas.openxmlformats.org/officeDocument/2006/relationships/slide" Target="/ppt/slides/slide6.xml" Id="Rba9bfb989ef6416e" /><Relationship Type="http://schemas.openxmlformats.org/officeDocument/2006/relationships/slide" Target="/ppt/slides/slide7.xml" Id="Ref3c90a7d261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27d54a7814e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9bc067ac94715" /><Relationship Type="http://schemas.openxmlformats.org/officeDocument/2006/relationships/theme" Target="/ppt/slideMasters/theme/theme1.xml" Id="R25a65c340f374c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29bc067ac947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50cba0c3e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6451e4ddd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9aa7998cf4c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baaa408a04a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b01bd1db24b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ca6b3f66747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91589998e4d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VENTILASJON 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VENTILASJON I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RENGÅRD JAN-ROGER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