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5f722eee6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bf738ed844931"/>
  </p:sldMasterIdLst>
  <p:sldIdLst>
    <p:sldId xmlns:r="http://schemas.openxmlformats.org/officeDocument/2006/relationships" id="256" r:id="R1c6d3e5da0024b62"/>
    <p:sldId xmlns:r="http://schemas.openxmlformats.org/officeDocument/2006/relationships" id="257" r:id="Rf4a2dcea242f4304"/>
    <p:sldId xmlns:r="http://schemas.openxmlformats.org/officeDocument/2006/relationships" id="258" r:id="Rc16ab4cf045a4062"/>
    <p:sldId xmlns:r="http://schemas.openxmlformats.org/officeDocument/2006/relationships" id="259" r:id="R961343ccc6224a57"/>
    <p:sldId xmlns:r="http://schemas.openxmlformats.org/officeDocument/2006/relationships" id="260" r:id="R33de2e4a60834ec6"/>
    <p:sldId xmlns:r="http://schemas.openxmlformats.org/officeDocument/2006/relationships" id="261" r:id="Rb72cbc1635a5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bf738ed844931" /><Relationship Type="http://schemas.openxmlformats.org/officeDocument/2006/relationships/slide" Target="/ppt/slides/slide1.xml" Id="R1c6d3e5da0024b62" /><Relationship Type="http://schemas.openxmlformats.org/officeDocument/2006/relationships/slide" Target="/ppt/slides/slide2.xml" Id="Rf4a2dcea242f4304" /><Relationship Type="http://schemas.openxmlformats.org/officeDocument/2006/relationships/slide" Target="/ppt/slides/slide3.xml" Id="Rc16ab4cf045a4062" /><Relationship Type="http://schemas.openxmlformats.org/officeDocument/2006/relationships/slide" Target="/ppt/slides/slide4.xml" Id="R961343ccc6224a57" /><Relationship Type="http://schemas.openxmlformats.org/officeDocument/2006/relationships/slide" Target="/ppt/slides/slide5.xml" Id="R33de2e4a60834ec6" /><Relationship Type="http://schemas.openxmlformats.org/officeDocument/2006/relationships/slide" Target="/ppt/slides/slide6.xml" Id="Rb72cbc1635a5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e541dbfb3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d328bb595444f" /><Relationship Type="http://schemas.openxmlformats.org/officeDocument/2006/relationships/theme" Target="/ppt/slideMasters/theme/theme1.xml" Id="R9df3af799f2d41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cd328bb595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85a0daf06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1f83e0a8f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819e939f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ca7f9de67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de490b4147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1a10db879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