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6eb274384045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feef7d05fb4486"/>
  </p:sldMasterIdLst>
  <p:sldIdLst>
    <p:sldId xmlns:r="http://schemas.openxmlformats.org/officeDocument/2006/relationships" id="256" r:id="R75b1d6a2f641423c"/>
    <p:sldId xmlns:r="http://schemas.openxmlformats.org/officeDocument/2006/relationships" id="257" r:id="R21027f69be9c4bf2"/>
    <p:sldId xmlns:r="http://schemas.openxmlformats.org/officeDocument/2006/relationships" id="258" r:id="R21fa1e96b5634e0a"/>
    <p:sldId xmlns:r="http://schemas.openxmlformats.org/officeDocument/2006/relationships" id="259" r:id="Rd95ad547026b4bd7"/>
    <p:sldId xmlns:r="http://schemas.openxmlformats.org/officeDocument/2006/relationships" id="260" r:id="R0cf21738d42f4f58"/>
    <p:sldId xmlns:r="http://schemas.openxmlformats.org/officeDocument/2006/relationships" id="261" r:id="R73bc72488d5245c9"/>
    <p:sldId xmlns:r="http://schemas.openxmlformats.org/officeDocument/2006/relationships" id="262" r:id="Rf849671af1cc49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eef7d05fb4486" /><Relationship Type="http://schemas.openxmlformats.org/officeDocument/2006/relationships/slide" Target="/ppt/slides/slide1.xml" Id="R75b1d6a2f641423c" /><Relationship Type="http://schemas.openxmlformats.org/officeDocument/2006/relationships/slide" Target="/ppt/slides/slide2.xml" Id="R21027f69be9c4bf2" /><Relationship Type="http://schemas.openxmlformats.org/officeDocument/2006/relationships/slide" Target="/ppt/slides/slide3.xml" Id="R21fa1e96b5634e0a" /><Relationship Type="http://schemas.openxmlformats.org/officeDocument/2006/relationships/slide" Target="/ppt/slides/slide4.xml" Id="Rd95ad547026b4bd7" /><Relationship Type="http://schemas.openxmlformats.org/officeDocument/2006/relationships/slide" Target="/ppt/slides/slide5.xml" Id="R0cf21738d42f4f58" /><Relationship Type="http://schemas.openxmlformats.org/officeDocument/2006/relationships/slide" Target="/ppt/slides/slide6.xml" Id="R73bc72488d5245c9" /><Relationship Type="http://schemas.openxmlformats.org/officeDocument/2006/relationships/slide" Target="/ppt/slides/slide7.xml" Id="Rf849671af1cc49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09a0ca30a4e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954ac215144a9" /><Relationship Type="http://schemas.openxmlformats.org/officeDocument/2006/relationships/theme" Target="/ppt/slideMasters/theme/theme1.xml" Id="R1fac3ecde7d84c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5954ac215144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485a31a3a45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69859f4104b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c90de120047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fa3c8a2614c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411cf37d14f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f1377e5644b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23b67b35347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