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4c669302bd42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6e94b907ae43db"/>
  </p:sldMasterIdLst>
  <p:sldIdLst>
    <p:sldId xmlns:r="http://schemas.openxmlformats.org/officeDocument/2006/relationships" id="256" r:id="R97e0d5790bca4e43"/>
    <p:sldId xmlns:r="http://schemas.openxmlformats.org/officeDocument/2006/relationships" id="257" r:id="Rd33d1ae658f34af2"/>
    <p:sldId xmlns:r="http://schemas.openxmlformats.org/officeDocument/2006/relationships" id="258" r:id="R30b58adbdfd44031"/>
    <p:sldId xmlns:r="http://schemas.openxmlformats.org/officeDocument/2006/relationships" id="259" r:id="R6abd4e5ae3dd4214"/>
    <p:sldId xmlns:r="http://schemas.openxmlformats.org/officeDocument/2006/relationships" id="260" r:id="Rf39f25440f0d4654"/>
    <p:sldId xmlns:r="http://schemas.openxmlformats.org/officeDocument/2006/relationships" id="261" r:id="R98305054023c483b"/>
    <p:sldId xmlns:r="http://schemas.openxmlformats.org/officeDocument/2006/relationships" id="262" r:id="R0825f068ced741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6e94b907ae43db" /><Relationship Type="http://schemas.openxmlformats.org/officeDocument/2006/relationships/slide" Target="/ppt/slides/slide1.xml" Id="R97e0d5790bca4e43" /><Relationship Type="http://schemas.openxmlformats.org/officeDocument/2006/relationships/slide" Target="/ppt/slides/slide2.xml" Id="Rd33d1ae658f34af2" /><Relationship Type="http://schemas.openxmlformats.org/officeDocument/2006/relationships/slide" Target="/ppt/slides/slide3.xml" Id="R30b58adbdfd44031" /><Relationship Type="http://schemas.openxmlformats.org/officeDocument/2006/relationships/slide" Target="/ppt/slides/slide4.xml" Id="R6abd4e5ae3dd4214" /><Relationship Type="http://schemas.openxmlformats.org/officeDocument/2006/relationships/slide" Target="/ppt/slides/slide5.xml" Id="Rf39f25440f0d4654" /><Relationship Type="http://schemas.openxmlformats.org/officeDocument/2006/relationships/slide" Target="/ppt/slides/slide6.xml" Id="R98305054023c483b" /><Relationship Type="http://schemas.openxmlformats.org/officeDocument/2006/relationships/slide" Target="/ppt/slides/slide7.xml" Id="R0825f068ced741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3f77ea017548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907eaa7d3417f" /><Relationship Type="http://schemas.openxmlformats.org/officeDocument/2006/relationships/theme" Target="/ppt/slideMasters/theme/theme1.xml" Id="R540b242f00ef40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e907eaa7d341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135918dad49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bcb716e1f40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85ce0109244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30b13d0da4d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6fcc3b3e142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3e073d5a544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b4ff7fd0b4d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NUMEROS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2 805 459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379 516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332 224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1 243 854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1 806 434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 CONSULT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Tamburveien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928 182 371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