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55d408666b40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32621dd33c4d1c"/>
  </p:sldMasterIdLst>
  <p:sldIdLst>
    <p:sldId xmlns:r="http://schemas.openxmlformats.org/officeDocument/2006/relationships" id="256" r:id="R3f893d2854744547"/>
    <p:sldId xmlns:r="http://schemas.openxmlformats.org/officeDocument/2006/relationships" id="257" r:id="Rc6009d8b2ee449ab"/>
    <p:sldId xmlns:r="http://schemas.openxmlformats.org/officeDocument/2006/relationships" id="258" r:id="R565662ebe40d44e5"/>
    <p:sldId xmlns:r="http://schemas.openxmlformats.org/officeDocument/2006/relationships" id="259" r:id="R4d2f37cbe1f24503"/>
    <p:sldId xmlns:r="http://schemas.openxmlformats.org/officeDocument/2006/relationships" id="260" r:id="Rfe7352d6e4fc4823"/>
    <p:sldId xmlns:r="http://schemas.openxmlformats.org/officeDocument/2006/relationships" id="261" r:id="R11e5f7feec244570"/>
    <p:sldId xmlns:r="http://schemas.openxmlformats.org/officeDocument/2006/relationships" id="262" r:id="Raf7b8b2d89124f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32621dd33c4d1c" /><Relationship Type="http://schemas.openxmlformats.org/officeDocument/2006/relationships/slide" Target="/ppt/slides/slide1.xml" Id="R3f893d2854744547" /><Relationship Type="http://schemas.openxmlformats.org/officeDocument/2006/relationships/slide" Target="/ppt/slides/slide2.xml" Id="Rc6009d8b2ee449ab" /><Relationship Type="http://schemas.openxmlformats.org/officeDocument/2006/relationships/slide" Target="/ppt/slides/slide3.xml" Id="R565662ebe40d44e5" /><Relationship Type="http://schemas.openxmlformats.org/officeDocument/2006/relationships/slide" Target="/ppt/slides/slide4.xml" Id="R4d2f37cbe1f24503" /><Relationship Type="http://schemas.openxmlformats.org/officeDocument/2006/relationships/slide" Target="/ppt/slides/slide5.xml" Id="Rfe7352d6e4fc4823" /><Relationship Type="http://schemas.openxmlformats.org/officeDocument/2006/relationships/slide" Target="/ppt/slides/slide6.xml" Id="R11e5f7feec244570" /><Relationship Type="http://schemas.openxmlformats.org/officeDocument/2006/relationships/slide" Target="/ppt/slides/slide7.xml" Id="Raf7b8b2d89124f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586da5982345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8bcee0b944623" /><Relationship Type="http://schemas.openxmlformats.org/officeDocument/2006/relationships/theme" Target="/ppt/slideMasters/theme/theme1.xml" Id="Rb31a4204247443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58bcee0b9446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a727ce06c4f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d3431000c48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cf08a867c47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73186b9024e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2f9d9de314d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8cfd9139f4b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744b1657f47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BAKKEBERG AS ble etablert [år] og holder til i Åheim.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411 568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2 034 103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2 089 811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BERGET ALF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Slagnesvegen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6146 Åheim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928 207 250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BAKKEBERG AS</a:t>
            </a:r>
          </a:p>
        </p:txBody>
      </p:sp>
    </p:spTree>
  </p:cSld>
  <p:clrMapOvr>
    <a:masterClrMapping xmlns:a="http://schemas.openxmlformats.org/drawingml/2006/main"/>
  </p:clrMapOvr>
</p:sld>
</file>