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fecbb3179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8da86bbd7458f"/>
  </p:sldMasterIdLst>
  <p:sldIdLst>
    <p:sldId xmlns:r="http://schemas.openxmlformats.org/officeDocument/2006/relationships" id="256" r:id="Rc46300cb26b749e0"/>
    <p:sldId xmlns:r="http://schemas.openxmlformats.org/officeDocument/2006/relationships" id="257" r:id="R8e5a77f2e86a4f33"/>
    <p:sldId xmlns:r="http://schemas.openxmlformats.org/officeDocument/2006/relationships" id="258" r:id="Rf2ff827b003d4f0a"/>
    <p:sldId xmlns:r="http://schemas.openxmlformats.org/officeDocument/2006/relationships" id="259" r:id="Rf9d796a7e4e14ecd"/>
    <p:sldId xmlns:r="http://schemas.openxmlformats.org/officeDocument/2006/relationships" id="260" r:id="R42c8e9f29ce747cd"/>
    <p:sldId xmlns:r="http://schemas.openxmlformats.org/officeDocument/2006/relationships" id="261" r:id="Rdc92d3e5ba934e2b"/>
    <p:sldId xmlns:r="http://schemas.openxmlformats.org/officeDocument/2006/relationships" id="262" r:id="R4cf11fea1bc1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8da86bbd7458f" /><Relationship Type="http://schemas.openxmlformats.org/officeDocument/2006/relationships/slide" Target="/ppt/slides/slide1.xml" Id="Rc46300cb26b749e0" /><Relationship Type="http://schemas.openxmlformats.org/officeDocument/2006/relationships/slide" Target="/ppt/slides/slide2.xml" Id="R8e5a77f2e86a4f33" /><Relationship Type="http://schemas.openxmlformats.org/officeDocument/2006/relationships/slide" Target="/ppt/slides/slide3.xml" Id="Rf2ff827b003d4f0a" /><Relationship Type="http://schemas.openxmlformats.org/officeDocument/2006/relationships/slide" Target="/ppt/slides/slide4.xml" Id="Rf9d796a7e4e14ecd" /><Relationship Type="http://schemas.openxmlformats.org/officeDocument/2006/relationships/slide" Target="/ppt/slides/slide5.xml" Id="R42c8e9f29ce747cd" /><Relationship Type="http://schemas.openxmlformats.org/officeDocument/2006/relationships/slide" Target="/ppt/slides/slide6.xml" Id="Rdc92d3e5ba934e2b" /><Relationship Type="http://schemas.openxmlformats.org/officeDocument/2006/relationships/slide" Target="/ppt/slides/slide7.xml" Id="R4cf11fea1bc1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9c573523b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542d120a4c2c" /><Relationship Type="http://schemas.openxmlformats.org/officeDocument/2006/relationships/theme" Target="/ppt/slideMasters/theme/theme1.xml" Id="Rb77e8c5320fa45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d542d120a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32f88e36a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b5ce2862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472d7d167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05e19915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c6c0fdeb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bac20e5b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75ceffb82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Felde, Dalavegen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