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6bb09e57b41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c0806a5a24ba7"/>
  </p:sldMasterIdLst>
  <p:sldIdLst>
    <p:sldId xmlns:r="http://schemas.openxmlformats.org/officeDocument/2006/relationships" id="256" r:id="Rfdd2dd6e92044a9e"/>
    <p:sldId xmlns:r="http://schemas.openxmlformats.org/officeDocument/2006/relationships" id="257" r:id="Re303c6b7d1d647dd"/>
    <p:sldId xmlns:r="http://schemas.openxmlformats.org/officeDocument/2006/relationships" id="258" r:id="R2a14f17dc042407e"/>
    <p:sldId xmlns:r="http://schemas.openxmlformats.org/officeDocument/2006/relationships" id="259" r:id="R6ae894a026aa485b"/>
    <p:sldId xmlns:r="http://schemas.openxmlformats.org/officeDocument/2006/relationships" id="260" r:id="R32b58637397442eb"/>
    <p:sldId xmlns:r="http://schemas.openxmlformats.org/officeDocument/2006/relationships" id="261" r:id="R6be5e099a3564819"/>
    <p:sldId xmlns:r="http://schemas.openxmlformats.org/officeDocument/2006/relationships" id="262" r:id="Rf37bf62239e5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c0806a5a24ba7" /><Relationship Type="http://schemas.openxmlformats.org/officeDocument/2006/relationships/slide" Target="/ppt/slides/slide1.xml" Id="Rfdd2dd6e92044a9e" /><Relationship Type="http://schemas.openxmlformats.org/officeDocument/2006/relationships/slide" Target="/ppt/slides/slide2.xml" Id="Re303c6b7d1d647dd" /><Relationship Type="http://schemas.openxmlformats.org/officeDocument/2006/relationships/slide" Target="/ppt/slides/slide3.xml" Id="R2a14f17dc042407e" /><Relationship Type="http://schemas.openxmlformats.org/officeDocument/2006/relationships/slide" Target="/ppt/slides/slide4.xml" Id="R6ae894a026aa485b" /><Relationship Type="http://schemas.openxmlformats.org/officeDocument/2006/relationships/slide" Target="/ppt/slides/slide5.xml" Id="R32b58637397442eb" /><Relationship Type="http://schemas.openxmlformats.org/officeDocument/2006/relationships/slide" Target="/ppt/slides/slide6.xml" Id="R6be5e099a3564819" /><Relationship Type="http://schemas.openxmlformats.org/officeDocument/2006/relationships/slide" Target="/ppt/slides/slide7.xml" Id="Rf37bf62239e5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d10e4bad6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5c5bcaf704e68" /><Relationship Type="http://schemas.openxmlformats.org/officeDocument/2006/relationships/theme" Target="/ppt/slideMasters/theme/theme1.xml" Id="Rfd2442e0db884a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c5c5bcaf704e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498bc52f2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06b9b53949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0a9c75605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2a455585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d8ac9c4fd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38f8f5cf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15b9a86e4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NYPAN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