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901a95f7c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a62654b2f4c7b"/>
  </p:sldMasterIdLst>
  <p:sldIdLst>
    <p:sldId xmlns:r="http://schemas.openxmlformats.org/officeDocument/2006/relationships" id="256" r:id="R1fd27b0e9eaf4bd2"/>
    <p:sldId xmlns:r="http://schemas.openxmlformats.org/officeDocument/2006/relationships" id="257" r:id="Rfda1151b8d1e4e12"/>
    <p:sldId xmlns:r="http://schemas.openxmlformats.org/officeDocument/2006/relationships" id="258" r:id="Rb09fe8235cad4f1d"/>
    <p:sldId xmlns:r="http://schemas.openxmlformats.org/officeDocument/2006/relationships" id="259" r:id="Reff904917dba4bf7"/>
    <p:sldId xmlns:r="http://schemas.openxmlformats.org/officeDocument/2006/relationships" id="260" r:id="Rbfde930fdba5438d"/>
    <p:sldId xmlns:r="http://schemas.openxmlformats.org/officeDocument/2006/relationships" id="261" r:id="Rf5ac70fc788d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a62654b2f4c7b" /><Relationship Type="http://schemas.openxmlformats.org/officeDocument/2006/relationships/slide" Target="/ppt/slides/slide1.xml" Id="R1fd27b0e9eaf4bd2" /><Relationship Type="http://schemas.openxmlformats.org/officeDocument/2006/relationships/slide" Target="/ppt/slides/slide2.xml" Id="Rfda1151b8d1e4e12" /><Relationship Type="http://schemas.openxmlformats.org/officeDocument/2006/relationships/slide" Target="/ppt/slides/slide3.xml" Id="Rb09fe8235cad4f1d" /><Relationship Type="http://schemas.openxmlformats.org/officeDocument/2006/relationships/slide" Target="/ppt/slides/slide4.xml" Id="Reff904917dba4bf7" /><Relationship Type="http://schemas.openxmlformats.org/officeDocument/2006/relationships/slide" Target="/ppt/slides/slide5.xml" Id="Rbfde930fdba5438d" /><Relationship Type="http://schemas.openxmlformats.org/officeDocument/2006/relationships/slide" Target="/ppt/slides/slide6.xml" Id="Rf5ac70fc788d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13d0aec07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eb3343cd4424" /><Relationship Type="http://schemas.openxmlformats.org/officeDocument/2006/relationships/theme" Target="/ppt/slideMasters/theme/theme1.xml" Id="R0673eb486099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9eb3343cd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9237418d0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e2a245ce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1516a037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e64015e5b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393acb09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724ff377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