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245f06487542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031a92057d47fa"/>
  </p:sldMasterIdLst>
  <p:sldIdLst>
    <p:sldId xmlns:r="http://schemas.openxmlformats.org/officeDocument/2006/relationships" id="256" r:id="R8fc1ab180aa74d95"/>
    <p:sldId xmlns:r="http://schemas.openxmlformats.org/officeDocument/2006/relationships" id="257" r:id="Rdd6276ecebcc4745"/>
    <p:sldId xmlns:r="http://schemas.openxmlformats.org/officeDocument/2006/relationships" id="258" r:id="R23fb1660b5da4ec7"/>
    <p:sldId xmlns:r="http://schemas.openxmlformats.org/officeDocument/2006/relationships" id="259" r:id="R1d6b543d2cbb4ec1"/>
    <p:sldId xmlns:r="http://schemas.openxmlformats.org/officeDocument/2006/relationships" id="260" r:id="Rebffffde53784667"/>
    <p:sldId xmlns:r="http://schemas.openxmlformats.org/officeDocument/2006/relationships" id="261" r:id="Re84e99be496b4b7c"/>
    <p:sldId xmlns:r="http://schemas.openxmlformats.org/officeDocument/2006/relationships" id="262" r:id="R99f3ab2fc64145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031a92057d47fa" /><Relationship Type="http://schemas.openxmlformats.org/officeDocument/2006/relationships/slide" Target="/ppt/slides/slide1.xml" Id="R8fc1ab180aa74d95" /><Relationship Type="http://schemas.openxmlformats.org/officeDocument/2006/relationships/slide" Target="/ppt/slides/slide2.xml" Id="Rdd6276ecebcc4745" /><Relationship Type="http://schemas.openxmlformats.org/officeDocument/2006/relationships/slide" Target="/ppt/slides/slide3.xml" Id="R23fb1660b5da4ec7" /><Relationship Type="http://schemas.openxmlformats.org/officeDocument/2006/relationships/slide" Target="/ppt/slides/slide4.xml" Id="R1d6b543d2cbb4ec1" /><Relationship Type="http://schemas.openxmlformats.org/officeDocument/2006/relationships/slide" Target="/ppt/slides/slide5.xml" Id="Rebffffde53784667" /><Relationship Type="http://schemas.openxmlformats.org/officeDocument/2006/relationships/slide" Target="/ppt/slides/slide6.xml" Id="Re84e99be496b4b7c" /><Relationship Type="http://schemas.openxmlformats.org/officeDocument/2006/relationships/slide" Target="/ppt/slides/slide7.xml" Id="R99f3ab2fc64145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ed6ec8458b42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9432261084226" /><Relationship Type="http://schemas.openxmlformats.org/officeDocument/2006/relationships/theme" Target="/ppt/slideMasters/theme/theme1.xml" Id="Rc32b8841492c40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494322610842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d4f54f56f48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a4122442e45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71bc1859648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4a47a650e45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a3054e90d47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ab904cab84c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c0476ffe94d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BARGON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BARGON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BARGON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BARGON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BARGON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BARGON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7 384 787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24 905 009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28 638 294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BARGON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ASPELIN KNUT GUSTAF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BARGON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928 242 064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BARGON AS</a:t>
            </a:r>
          </a:p>
        </p:txBody>
      </p:sp>
    </p:spTree>
  </p:cSld>
  <p:clrMapOvr>
    <a:masterClrMapping xmlns:a="http://schemas.openxmlformats.org/drawingml/2006/main"/>
  </p:clrMapOvr>
</p:sld>
</file>