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d4102e6d8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a95a9887c4f4c"/>
  </p:sldMasterIdLst>
  <p:sldIdLst>
    <p:sldId xmlns:r="http://schemas.openxmlformats.org/officeDocument/2006/relationships" id="256" r:id="R9740cfb27430464f"/>
    <p:sldId xmlns:r="http://schemas.openxmlformats.org/officeDocument/2006/relationships" id="257" r:id="R8dd0500021b5441e"/>
    <p:sldId xmlns:r="http://schemas.openxmlformats.org/officeDocument/2006/relationships" id="258" r:id="Rdf36bd66df1242be"/>
    <p:sldId xmlns:r="http://schemas.openxmlformats.org/officeDocument/2006/relationships" id="259" r:id="Re023ff244ab04f81"/>
    <p:sldId xmlns:r="http://schemas.openxmlformats.org/officeDocument/2006/relationships" id="260" r:id="R930db46249194c02"/>
    <p:sldId xmlns:r="http://schemas.openxmlformats.org/officeDocument/2006/relationships" id="261" r:id="R72480187a7e94059"/>
    <p:sldId xmlns:r="http://schemas.openxmlformats.org/officeDocument/2006/relationships" id="262" r:id="R7ded122a5c6d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a95a9887c4f4c" /><Relationship Type="http://schemas.openxmlformats.org/officeDocument/2006/relationships/slide" Target="/ppt/slides/slide1.xml" Id="R9740cfb27430464f" /><Relationship Type="http://schemas.openxmlformats.org/officeDocument/2006/relationships/slide" Target="/ppt/slides/slide2.xml" Id="R8dd0500021b5441e" /><Relationship Type="http://schemas.openxmlformats.org/officeDocument/2006/relationships/slide" Target="/ppt/slides/slide3.xml" Id="Rdf36bd66df1242be" /><Relationship Type="http://schemas.openxmlformats.org/officeDocument/2006/relationships/slide" Target="/ppt/slides/slide4.xml" Id="Re023ff244ab04f81" /><Relationship Type="http://schemas.openxmlformats.org/officeDocument/2006/relationships/slide" Target="/ppt/slides/slide5.xml" Id="R930db46249194c02" /><Relationship Type="http://schemas.openxmlformats.org/officeDocument/2006/relationships/slide" Target="/ppt/slides/slide6.xml" Id="R72480187a7e94059" /><Relationship Type="http://schemas.openxmlformats.org/officeDocument/2006/relationships/slide" Target="/ppt/slides/slide7.xml" Id="R7ded122a5c6d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2d505c8e3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94e6b4c94950" /><Relationship Type="http://schemas.openxmlformats.org/officeDocument/2006/relationships/theme" Target="/ppt/slideMasters/theme/theme1.xml" Id="Rb1bf9983c09d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394e6b4c9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543eccb85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e88c9b88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ccb31fa37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454e3b05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b9105475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ba35a4d3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2c9eb40f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28 606 712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