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285cba745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42277f2a24a2e"/>
  </p:sldMasterIdLst>
  <p:sldIdLst>
    <p:sldId xmlns:r="http://schemas.openxmlformats.org/officeDocument/2006/relationships" id="256" r:id="Rd446d8c73431482a"/>
    <p:sldId xmlns:r="http://schemas.openxmlformats.org/officeDocument/2006/relationships" id="257" r:id="Rbcf0fb6b9e814982"/>
    <p:sldId xmlns:r="http://schemas.openxmlformats.org/officeDocument/2006/relationships" id="258" r:id="R52bc4976fa134ec0"/>
    <p:sldId xmlns:r="http://schemas.openxmlformats.org/officeDocument/2006/relationships" id="259" r:id="Rd8329bef20c34d68"/>
    <p:sldId xmlns:r="http://schemas.openxmlformats.org/officeDocument/2006/relationships" id="260" r:id="R6b87e1ca469b4e62"/>
    <p:sldId xmlns:r="http://schemas.openxmlformats.org/officeDocument/2006/relationships" id="261" r:id="R263555fcd999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42277f2a24a2e" /><Relationship Type="http://schemas.openxmlformats.org/officeDocument/2006/relationships/slide" Target="/ppt/slides/slide1.xml" Id="Rd446d8c73431482a" /><Relationship Type="http://schemas.openxmlformats.org/officeDocument/2006/relationships/slide" Target="/ppt/slides/slide2.xml" Id="Rbcf0fb6b9e814982" /><Relationship Type="http://schemas.openxmlformats.org/officeDocument/2006/relationships/slide" Target="/ppt/slides/slide3.xml" Id="R52bc4976fa134ec0" /><Relationship Type="http://schemas.openxmlformats.org/officeDocument/2006/relationships/slide" Target="/ppt/slides/slide4.xml" Id="Rd8329bef20c34d68" /><Relationship Type="http://schemas.openxmlformats.org/officeDocument/2006/relationships/slide" Target="/ppt/slides/slide5.xml" Id="R6b87e1ca469b4e62" /><Relationship Type="http://schemas.openxmlformats.org/officeDocument/2006/relationships/slide" Target="/ppt/slides/slide6.xml" Id="R263555fcd999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a30bba02e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e9f5a3a84ec3" /><Relationship Type="http://schemas.openxmlformats.org/officeDocument/2006/relationships/theme" Target="/ppt/slideMasters/theme/theme1.xml" Id="R938331587bfd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1e9f5a3a8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3733f51d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f8423113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afec2792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34805c78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e56cce0a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d83aab55a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