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2ba7182b6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d8aa58f7f4f16"/>
  </p:sldMasterIdLst>
  <p:sldIdLst>
    <p:sldId xmlns:r="http://schemas.openxmlformats.org/officeDocument/2006/relationships" id="256" r:id="R94a2933ce98e466e"/>
    <p:sldId xmlns:r="http://schemas.openxmlformats.org/officeDocument/2006/relationships" id="257" r:id="R08a00830ef2a4d38"/>
    <p:sldId xmlns:r="http://schemas.openxmlformats.org/officeDocument/2006/relationships" id="258" r:id="Ra65027e7b96f41d1"/>
    <p:sldId xmlns:r="http://schemas.openxmlformats.org/officeDocument/2006/relationships" id="259" r:id="R760c01b5572047f6"/>
    <p:sldId xmlns:r="http://schemas.openxmlformats.org/officeDocument/2006/relationships" id="260" r:id="R6d8a146ddc604478"/>
    <p:sldId xmlns:r="http://schemas.openxmlformats.org/officeDocument/2006/relationships" id="261" r:id="R63131a87d8d1462b"/>
    <p:sldId xmlns:r="http://schemas.openxmlformats.org/officeDocument/2006/relationships" id="262" r:id="Rd88e64932088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d8aa58f7f4f16" /><Relationship Type="http://schemas.openxmlformats.org/officeDocument/2006/relationships/slide" Target="/ppt/slides/slide1.xml" Id="R94a2933ce98e466e" /><Relationship Type="http://schemas.openxmlformats.org/officeDocument/2006/relationships/slide" Target="/ppt/slides/slide2.xml" Id="R08a00830ef2a4d38" /><Relationship Type="http://schemas.openxmlformats.org/officeDocument/2006/relationships/slide" Target="/ppt/slides/slide3.xml" Id="Ra65027e7b96f41d1" /><Relationship Type="http://schemas.openxmlformats.org/officeDocument/2006/relationships/slide" Target="/ppt/slides/slide4.xml" Id="R760c01b5572047f6" /><Relationship Type="http://schemas.openxmlformats.org/officeDocument/2006/relationships/slide" Target="/ppt/slides/slide5.xml" Id="R6d8a146ddc604478" /><Relationship Type="http://schemas.openxmlformats.org/officeDocument/2006/relationships/slide" Target="/ppt/slides/slide6.xml" Id="R63131a87d8d1462b" /><Relationship Type="http://schemas.openxmlformats.org/officeDocument/2006/relationships/slide" Target="/ppt/slides/slide7.xml" Id="Rd88e64932088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8398ad0f3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1c41f6644455" /><Relationship Type="http://schemas.openxmlformats.org/officeDocument/2006/relationships/theme" Target="/ppt/slideMasters/theme/theme1.xml" Id="Rf7b9643100c6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01c41f664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b52ab6d8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26e678680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44e01a6b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7c48159ac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c83ff3bc7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4187541f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b8732a8dc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Høyehaugen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