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d84bdc6b2b4f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f604f3dd144ff"/>
  </p:sldMasterIdLst>
  <p:sldIdLst>
    <p:sldId xmlns:r="http://schemas.openxmlformats.org/officeDocument/2006/relationships" id="256" r:id="R6cebdb5ad684482e"/>
    <p:sldId xmlns:r="http://schemas.openxmlformats.org/officeDocument/2006/relationships" id="257" r:id="Rd73e5f6710754765"/>
    <p:sldId xmlns:r="http://schemas.openxmlformats.org/officeDocument/2006/relationships" id="258" r:id="R01f58967f46c4759"/>
    <p:sldId xmlns:r="http://schemas.openxmlformats.org/officeDocument/2006/relationships" id="259" r:id="R81283ea5618f402d"/>
    <p:sldId xmlns:r="http://schemas.openxmlformats.org/officeDocument/2006/relationships" id="260" r:id="R671fe49aed1a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f604f3dd144ff" /><Relationship Type="http://schemas.openxmlformats.org/officeDocument/2006/relationships/slide" Target="/ppt/slides/slide1.xml" Id="R6cebdb5ad684482e" /><Relationship Type="http://schemas.openxmlformats.org/officeDocument/2006/relationships/slide" Target="/ppt/slides/slide2.xml" Id="Rd73e5f6710754765" /><Relationship Type="http://schemas.openxmlformats.org/officeDocument/2006/relationships/slide" Target="/ppt/slides/slide3.xml" Id="R01f58967f46c4759" /><Relationship Type="http://schemas.openxmlformats.org/officeDocument/2006/relationships/slide" Target="/ppt/slides/slide4.xml" Id="R81283ea5618f402d" /><Relationship Type="http://schemas.openxmlformats.org/officeDocument/2006/relationships/slide" Target="/ppt/slides/slide5.xml" Id="R671fe49aed1a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712acd550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935f52ae4f4d" /><Relationship Type="http://schemas.openxmlformats.org/officeDocument/2006/relationships/theme" Target="/ppt/slideMasters/theme/theme1.xml" Id="R559293b7d84a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e935f52ae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707cb5eb146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05b7d384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64c38375c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00b8ab9d4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c950addb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BAKKLAND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Storbuktveien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928 272 842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BAKKLAND</a:t>
            </a:r>
          </a:p>
        </p:txBody>
      </p:sp>
    </p:spTree>
  </p:cSld>
  <p:clrMapOvr>
    <a:masterClrMapping xmlns:a="http://schemas.openxmlformats.org/drawingml/2006/main"/>
  </p:clrMapOvr>
</p:sld>
</file>