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e0a2f851c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ca261a40746f7"/>
  </p:sldMasterIdLst>
  <p:sldIdLst>
    <p:sldId xmlns:r="http://schemas.openxmlformats.org/officeDocument/2006/relationships" id="256" r:id="R475de2dc20d54f30"/>
    <p:sldId xmlns:r="http://schemas.openxmlformats.org/officeDocument/2006/relationships" id="257" r:id="R968ddf8593ef4a27"/>
    <p:sldId xmlns:r="http://schemas.openxmlformats.org/officeDocument/2006/relationships" id="258" r:id="R325a0d80eb234fc5"/>
    <p:sldId xmlns:r="http://schemas.openxmlformats.org/officeDocument/2006/relationships" id="259" r:id="R547b8bd050f94dc6"/>
    <p:sldId xmlns:r="http://schemas.openxmlformats.org/officeDocument/2006/relationships" id="260" r:id="R8a62f69037f8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ca261a40746f7" /><Relationship Type="http://schemas.openxmlformats.org/officeDocument/2006/relationships/slide" Target="/ppt/slides/slide1.xml" Id="R475de2dc20d54f30" /><Relationship Type="http://schemas.openxmlformats.org/officeDocument/2006/relationships/slide" Target="/ppt/slides/slide2.xml" Id="R968ddf8593ef4a27" /><Relationship Type="http://schemas.openxmlformats.org/officeDocument/2006/relationships/slide" Target="/ppt/slides/slide3.xml" Id="R325a0d80eb234fc5" /><Relationship Type="http://schemas.openxmlformats.org/officeDocument/2006/relationships/slide" Target="/ppt/slides/slide4.xml" Id="R547b8bd050f94dc6" /><Relationship Type="http://schemas.openxmlformats.org/officeDocument/2006/relationships/slide" Target="/ppt/slides/slide5.xml" Id="R8a62f69037f8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06c5733fe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10f1a3ea456f" /><Relationship Type="http://schemas.openxmlformats.org/officeDocument/2006/relationships/theme" Target="/ppt/slideMasters/theme/theme1.xml" Id="Re78f904e5a3d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110f1a3ea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b9e604e7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84d8575c1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cb838ed8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9d68dd8e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c66a6239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