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9389af6ccd44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3bed86e0da431b"/>
  </p:sldMasterIdLst>
  <p:sldIdLst>
    <p:sldId xmlns:r="http://schemas.openxmlformats.org/officeDocument/2006/relationships" id="256" r:id="R1059a3c9d9634004"/>
    <p:sldId xmlns:r="http://schemas.openxmlformats.org/officeDocument/2006/relationships" id="257" r:id="R478ab43f20a74b3e"/>
    <p:sldId xmlns:r="http://schemas.openxmlformats.org/officeDocument/2006/relationships" id="258" r:id="Rc0d36783e1824f77"/>
    <p:sldId xmlns:r="http://schemas.openxmlformats.org/officeDocument/2006/relationships" id="259" r:id="R39c2746caa474c73"/>
    <p:sldId xmlns:r="http://schemas.openxmlformats.org/officeDocument/2006/relationships" id="260" r:id="R30265221186d40be"/>
    <p:sldId xmlns:r="http://schemas.openxmlformats.org/officeDocument/2006/relationships" id="261" r:id="Rc7ba24b6bb7e4e19"/>
    <p:sldId xmlns:r="http://schemas.openxmlformats.org/officeDocument/2006/relationships" id="262" r:id="Ra28359c7e146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bed86e0da431b" /><Relationship Type="http://schemas.openxmlformats.org/officeDocument/2006/relationships/slide" Target="/ppt/slides/slide1.xml" Id="R1059a3c9d9634004" /><Relationship Type="http://schemas.openxmlformats.org/officeDocument/2006/relationships/slide" Target="/ppt/slides/slide2.xml" Id="R478ab43f20a74b3e" /><Relationship Type="http://schemas.openxmlformats.org/officeDocument/2006/relationships/slide" Target="/ppt/slides/slide3.xml" Id="Rc0d36783e1824f77" /><Relationship Type="http://schemas.openxmlformats.org/officeDocument/2006/relationships/slide" Target="/ppt/slides/slide4.xml" Id="R39c2746caa474c73" /><Relationship Type="http://schemas.openxmlformats.org/officeDocument/2006/relationships/slide" Target="/ppt/slides/slide5.xml" Id="R30265221186d40be" /><Relationship Type="http://schemas.openxmlformats.org/officeDocument/2006/relationships/slide" Target="/ppt/slides/slide6.xml" Id="Rc7ba24b6bb7e4e19" /><Relationship Type="http://schemas.openxmlformats.org/officeDocument/2006/relationships/slide" Target="/ppt/slides/slide7.xml" Id="Ra28359c7e146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28adeac11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16e98c5734645" /><Relationship Type="http://schemas.openxmlformats.org/officeDocument/2006/relationships/theme" Target="/ppt/slideMasters/theme/theme1.xml" Id="R04e3cb7323ec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16e98c573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b615a674d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e815f6a854e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e7adbab41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6c2b32b2c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7eabc35b1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8bb8e36e440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8798d27fa4e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