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73300cfdd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f5dac603a4749"/>
  </p:sldMasterIdLst>
  <p:sldIdLst>
    <p:sldId xmlns:r="http://schemas.openxmlformats.org/officeDocument/2006/relationships" id="256" r:id="R1206d53bea6f4050"/>
    <p:sldId xmlns:r="http://schemas.openxmlformats.org/officeDocument/2006/relationships" id="257" r:id="Re028fe3b7ef3441f"/>
    <p:sldId xmlns:r="http://schemas.openxmlformats.org/officeDocument/2006/relationships" id="258" r:id="Rc8b55af1621248a3"/>
    <p:sldId xmlns:r="http://schemas.openxmlformats.org/officeDocument/2006/relationships" id="259" r:id="Ra473a7455f0f40cb"/>
    <p:sldId xmlns:r="http://schemas.openxmlformats.org/officeDocument/2006/relationships" id="260" r:id="R6a4d5625cddf45cb"/>
    <p:sldId xmlns:r="http://schemas.openxmlformats.org/officeDocument/2006/relationships" id="261" r:id="Ra66461dd8f7e4b09"/>
    <p:sldId xmlns:r="http://schemas.openxmlformats.org/officeDocument/2006/relationships" id="262" r:id="R3feb53e9db66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f5dac603a4749" /><Relationship Type="http://schemas.openxmlformats.org/officeDocument/2006/relationships/slide" Target="/ppt/slides/slide1.xml" Id="R1206d53bea6f4050" /><Relationship Type="http://schemas.openxmlformats.org/officeDocument/2006/relationships/slide" Target="/ppt/slides/slide2.xml" Id="Re028fe3b7ef3441f" /><Relationship Type="http://schemas.openxmlformats.org/officeDocument/2006/relationships/slide" Target="/ppt/slides/slide3.xml" Id="Rc8b55af1621248a3" /><Relationship Type="http://schemas.openxmlformats.org/officeDocument/2006/relationships/slide" Target="/ppt/slides/slide4.xml" Id="Ra473a7455f0f40cb" /><Relationship Type="http://schemas.openxmlformats.org/officeDocument/2006/relationships/slide" Target="/ppt/slides/slide5.xml" Id="R6a4d5625cddf45cb" /><Relationship Type="http://schemas.openxmlformats.org/officeDocument/2006/relationships/slide" Target="/ppt/slides/slide6.xml" Id="Ra66461dd8f7e4b09" /><Relationship Type="http://schemas.openxmlformats.org/officeDocument/2006/relationships/slide" Target="/ppt/slides/slide7.xml" Id="R3feb53e9db66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dd5205015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344cd6094309" /><Relationship Type="http://schemas.openxmlformats.org/officeDocument/2006/relationships/theme" Target="/ppt/slideMasters/theme/theme1.xml" Id="R29a8ddbe534c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e344cd609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9d11cae9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9620aa2f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836174d7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a3dc7b48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83f10578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fedbf7ec9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754b7932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