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9eb51e7d1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c904126994d05"/>
  </p:sldMasterIdLst>
  <p:sldIdLst>
    <p:sldId xmlns:r="http://schemas.openxmlformats.org/officeDocument/2006/relationships" id="256" r:id="R671d3fc4968b4c9e"/>
    <p:sldId xmlns:r="http://schemas.openxmlformats.org/officeDocument/2006/relationships" id="257" r:id="Rf2ef9fb1997d4561"/>
    <p:sldId xmlns:r="http://schemas.openxmlformats.org/officeDocument/2006/relationships" id="258" r:id="R9b6d14239e4643d7"/>
    <p:sldId xmlns:r="http://schemas.openxmlformats.org/officeDocument/2006/relationships" id="259" r:id="Rd9c5936a41004a09"/>
    <p:sldId xmlns:r="http://schemas.openxmlformats.org/officeDocument/2006/relationships" id="260" r:id="R2b6430b164c14eb6"/>
    <p:sldId xmlns:r="http://schemas.openxmlformats.org/officeDocument/2006/relationships" id="261" r:id="R3697bc5d94084ecd"/>
    <p:sldId xmlns:r="http://schemas.openxmlformats.org/officeDocument/2006/relationships" id="262" r:id="R838646987edf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c904126994d05" /><Relationship Type="http://schemas.openxmlformats.org/officeDocument/2006/relationships/slide" Target="/ppt/slides/slide1.xml" Id="R671d3fc4968b4c9e" /><Relationship Type="http://schemas.openxmlformats.org/officeDocument/2006/relationships/slide" Target="/ppt/slides/slide2.xml" Id="Rf2ef9fb1997d4561" /><Relationship Type="http://schemas.openxmlformats.org/officeDocument/2006/relationships/slide" Target="/ppt/slides/slide3.xml" Id="R9b6d14239e4643d7" /><Relationship Type="http://schemas.openxmlformats.org/officeDocument/2006/relationships/slide" Target="/ppt/slides/slide4.xml" Id="Rd9c5936a41004a09" /><Relationship Type="http://schemas.openxmlformats.org/officeDocument/2006/relationships/slide" Target="/ppt/slides/slide5.xml" Id="R2b6430b164c14eb6" /><Relationship Type="http://schemas.openxmlformats.org/officeDocument/2006/relationships/slide" Target="/ppt/slides/slide6.xml" Id="R3697bc5d94084ecd" /><Relationship Type="http://schemas.openxmlformats.org/officeDocument/2006/relationships/slide" Target="/ppt/slides/slide7.xml" Id="R838646987edf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7c979aa50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11fef1504d80" /><Relationship Type="http://schemas.openxmlformats.org/officeDocument/2006/relationships/theme" Target="/ppt/slideMasters/theme/theme1.xml" Id="Rfc16d2895805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511fef150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f9297fd7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a0500a4b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dddbfa4a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417f2cd7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31eeafc4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0fccc335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403a294b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