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706e016ff8a460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9ae2e33e588411a"/>
  </p:sldMasterIdLst>
  <p:sldIdLst>
    <p:sldId xmlns:r="http://schemas.openxmlformats.org/officeDocument/2006/relationships" id="256" r:id="R70d9a5917feb41dd"/>
    <p:sldId xmlns:r="http://schemas.openxmlformats.org/officeDocument/2006/relationships" id="257" r:id="R303ec9ec704b4bf8"/>
    <p:sldId xmlns:r="http://schemas.openxmlformats.org/officeDocument/2006/relationships" id="258" r:id="R51d763b9ba7247b6"/>
    <p:sldId xmlns:r="http://schemas.openxmlformats.org/officeDocument/2006/relationships" id="259" r:id="R42cccd8c076c48ad"/>
    <p:sldId xmlns:r="http://schemas.openxmlformats.org/officeDocument/2006/relationships" id="260" r:id="Read0b5a7e4d24b32"/>
    <p:sldId xmlns:r="http://schemas.openxmlformats.org/officeDocument/2006/relationships" id="261" r:id="Rce960f52a947448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9ae2e33e588411a" /><Relationship Type="http://schemas.openxmlformats.org/officeDocument/2006/relationships/slide" Target="/ppt/slides/slide1.xml" Id="R70d9a5917feb41dd" /><Relationship Type="http://schemas.openxmlformats.org/officeDocument/2006/relationships/slide" Target="/ppt/slides/slide2.xml" Id="R303ec9ec704b4bf8" /><Relationship Type="http://schemas.openxmlformats.org/officeDocument/2006/relationships/slide" Target="/ppt/slides/slide3.xml" Id="R51d763b9ba7247b6" /><Relationship Type="http://schemas.openxmlformats.org/officeDocument/2006/relationships/slide" Target="/ppt/slides/slide4.xml" Id="R42cccd8c076c48ad" /><Relationship Type="http://schemas.openxmlformats.org/officeDocument/2006/relationships/slide" Target="/ppt/slides/slide5.xml" Id="Read0b5a7e4d24b32" /><Relationship Type="http://schemas.openxmlformats.org/officeDocument/2006/relationships/slide" Target="/ppt/slides/slide6.xml" Id="Rce960f52a947448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29c33241588479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96ae7f3d2a4ef4" /><Relationship Type="http://schemas.openxmlformats.org/officeDocument/2006/relationships/theme" Target="/ppt/slideMasters/theme/theme1.xml" Id="Rb5f558acafc644d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f96ae7f3d2a4ef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a8528c9bb8402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fecc7e2168434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1ab5cd276241c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6e17dab55c43a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dca55ba4ec4df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8b92dad0d84b2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M.S.A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M.S.A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M.S.A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M.S.A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M.S.A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M.S.A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Venåsvegen 54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3691 Gransherad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928 299 708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M.S.A INVEST AS</a:t>
            </a:r>
          </a:p>
        </p:txBody>
      </p:sp>
    </p:spTree>
  </p:cSld>
  <p:clrMapOvr>
    <a:masterClrMapping xmlns:a="http://schemas.openxmlformats.org/drawingml/2006/main"/>
  </p:clrMapOvr>
</p:sld>
</file>