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72fd00746f43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0292fcf53c404c"/>
  </p:sldMasterIdLst>
  <p:sldIdLst>
    <p:sldId xmlns:r="http://schemas.openxmlformats.org/officeDocument/2006/relationships" id="256" r:id="Rad94f4260521470b"/>
    <p:sldId xmlns:r="http://schemas.openxmlformats.org/officeDocument/2006/relationships" id="257" r:id="Ra7ee9f1ba4fe4ce4"/>
    <p:sldId xmlns:r="http://schemas.openxmlformats.org/officeDocument/2006/relationships" id="258" r:id="R39f213c4a8f04631"/>
    <p:sldId xmlns:r="http://schemas.openxmlformats.org/officeDocument/2006/relationships" id="259" r:id="R7ca9a571c72c475a"/>
    <p:sldId xmlns:r="http://schemas.openxmlformats.org/officeDocument/2006/relationships" id="260" r:id="Rd94466e0a46e4ca0"/>
    <p:sldId xmlns:r="http://schemas.openxmlformats.org/officeDocument/2006/relationships" id="261" r:id="R6c0a0add8ad84c11"/>
    <p:sldId xmlns:r="http://schemas.openxmlformats.org/officeDocument/2006/relationships" id="262" r:id="Rb8a812c14f8649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0292fcf53c404c" /><Relationship Type="http://schemas.openxmlformats.org/officeDocument/2006/relationships/slide" Target="/ppt/slides/slide1.xml" Id="Rad94f4260521470b" /><Relationship Type="http://schemas.openxmlformats.org/officeDocument/2006/relationships/slide" Target="/ppt/slides/slide2.xml" Id="Ra7ee9f1ba4fe4ce4" /><Relationship Type="http://schemas.openxmlformats.org/officeDocument/2006/relationships/slide" Target="/ppt/slides/slide3.xml" Id="R39f213c4a8f04631" /><Relationship Type="http://schemas.openxmlformats.org/officeDocument/2006/relationships/slide" Target="/ppt/slides/slide4.xml" Id="R7ca9a571c72c475a" /><Relationship Type="http://schemas.openxmlformats.org/officeDocument/2006/relationships/slide" Target="/ppt/slides/slide5.xml" Id="Rd94466e0a46e4ca0" /><Relationship Type="http://schemas.openxmlformats.org/officeDocument/2006/relationships/slide" Target="/ppt/slides/slide6.xml" Id="R6c0a0add8ad84c11" /><Relationship Type="http://schemas.openxmlformats.org/officeDocument/2006/relationships/slide" Target="/ppt/slides/slide7.xml" Id="Rb8a812c14f8649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128f08cdc64b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990b74f1e4a80" /><Relationship Type="http://schemas.openxmlformats.org/officeDocument/2006/relationships/theme" Target="/ppt/slideMasters/theme/theme1.xml" Id="R0a49390625c44f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2990b74f1e4a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d5db8f40341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64e7eb4ed4d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3e2dd300348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d8871bfd041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aa8446ed44b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292a174ab4b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eee0516c040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 HOLDING AS ble etablert [år] og holder til i Auli.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432 837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506 097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LILIANA PINHEIRO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Nybergstubben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1929 Auli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928 309 657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