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030244c79946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4e26e89a274129"/>
  </p:sldMasterIdLst>
  <p:sldIdLst>
    <p:sldId xmlns:r="http://schemas.openxmlformats.org/officeDocument/2006/relationships" id="256" r:id="R8cdf3163af06451c"/>
    <p:sldId xmlns:r="http://schemas.openxmlformats.org/officeDocument/2006/relationships" id="257" r:id="R3d811046ac514485"/>
    <p:sldId xmlns:r="http://schemas.openxmlformats.org/officeDocument/2006/relationships" id="258" r:id="Rb474bb8ff9ae4474"/>
    <p:sldId xmlns:r="http://schemas.openxmlformats.org/officeDocument/2006/relationships" id="259" r:id="Rd8d08ad3f97345a3"/>
    <p:sldId xmlns:r="http://schemas.openxmlformats.org/officeDocument/2006/relationships" id="260" r:id="Rd21c6ab41e3a4c04"/>
    <p:sldId xmlns:r="http://schemas.openxmlformats.org/officeDocument/2006/relationships" id="261" r:id="R1260d628537a4415"/>
    <p:sldId xmlns:r="http://schemas.openxmlformats.org/officeDocument/2006/relationships" id="262" r:id="R469cbefbb7fa47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4e26e89a274129" /><Relationship Type="http://schemas.openxmlformats.org/officeDocument/2006/relationships/slide" Target="/ppt/slides/slide1.xml" Id="R8cdf3163af06451c" /><Relationship Type="http://schemas.openxmlformats.org/officeDocument/2006/relationships/slide" Target="/ppt/slides/slide2.xml" Id="R3d811046ac514485" /><Relationship Type="http://schemas.openxmlformats.org/officeDocument/2006/relationships/slide" Target="/ppt/slides/slide3.xml" Id="Rb474bb8ff9ae4474" /><Relationship Type="http://schemas.openxmlformats.org/officeDocument/2006/relationships/slide" Target="/ppt/slides/slide4.xml" Id="Rd8d08ad3f97345a3" /><Relationship Type="http://schemas.openxmlformats.org/officeDocument/2006/relationships/slide" Target="/ppt/slides/slide5.xml" Id="Rd21c6ab41e3a4c04" /><Relationship Type="http://schemas.openxmlformats.org/officeDocument/2006/relationships/slide" Target="/ppt/slides/slide6.xml" Id="R1260d628537a4415" /><Relationship Type="http://schemas.openxmlformats.org/officeDocument/2006/relationships/slide" Target="/ppt/slides/slide7.xml" Id="R469cbefbb7fa47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100c83a7fe44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e7c4338dd49df" /><Relationship Type="http://schemas.openxmlformats.org/officeDocument/2006/relationships/theme" Target="/ppt/slideMasters/theme/theme1.xml" Id="R9640f846882244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2e7c4338dd49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d8a992f7548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22950a5a84c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72e6fdb5b4a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e27e3ecae4f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742fb377141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5328414364e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a507474bd4a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FURTEBOTN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FURTEBOTN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BRYNJAR FUREBOTN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Bordalssvingen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928 330 672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