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74adfecc0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c005458a64f54"/>
  </p:sldMasterIdLst>
  <p:sldIdLst>
    <p:sldId xmlns:r="http://schemas.openxmlformats.org/officeDocument/2006/relationships" id="256" r:id="R56da37b26a764cbc"/>
    <p:sldId xmlns:r="http://schemas.openxmlformats.org/officeDocument/2006/relationships" id="257" r:id="R1544e13b548642c2"/>
    <p:sldId xmlns:r="http://schemas.openxmlformats.org/officeDocument/2006/relationships" id="258" r:id="R31c94afc92644eb6"/>
    <p:sldId xmlns:r="http://schemas.openxmlformats.org/officeDocument/2006/relationships" id="259" r:id="R5e3d622d76d14ac3"/>
    <p:sldId xmlns:r="http://schemas.openxmlformats.org/officeDocument/2006/relationships" id="260" r:id="R0ac47ca353a8454a"/>
    <p:sldId xmlns:r="http://schemas.openxmlformats.org/officeDocument/2006/relationships" id="261" r:id="R83a729434bad416b"/>
    <p:sldId xmlns:r="http://schemas.openxmlformats.org/officeDocument/2006/relationships" id="262" r:id="Rf1b82e2ad4c6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c005458a64f54" /><Relationship Type="http://schemas.openxmlformats.org/officeDocument/2006/relationships/slide" Target="/ppt/slides/slide1.xml" Id="R56da37b26a764cbc" /><Relationship Type="http://schemas.openxmlformats.org/officeDocument/2006/relationships/slide" Target="/ppt/slides/slide2.xml" Id="R1544e13b548642c2" /><Relationship Type="http://schemas.openxmlformats.org/officeDocument/2006/relationships/slide" Target="/ppt/slides/slide3.xml" Id="R31c94afc92644eb6" /><Relationship Type="http://schemas.openxmlformats.org/officeDocument/2006/relationships/slide" Target="/ppt/slides/slide4.xml" Id="R5e3d622d76d14ac3" /><Relationship Type="http://schemas.openxmlformats.org/officeDocument/2006/relationships/slide" Target="/ppt/slides/slide5.xml" Id="R0ac47ca353a8454a" /><Relationship Type="http://schemas.openxmlformats.org/officeDocument/2006/relationships/slide" Target="/ppt/slides/slide6.xml" Id="R83a729434bad416b" /><Relationship Type="http://schemas.openxmlformats.org/officeDocument/2006/relationships/slide" Target="/ppt/slides/slide7.xml" Id="Rf1b82e2ad4c6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094883614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410931f2543e6" /><Relationship Type="http://schemas.openxmlformats.org/officeDocument/2006/relationships/theme" Target="/ppt/slideMasters/theme/theme1.xml" Id="R402677f86ced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410931f25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a83567d42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76fea20f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34df5713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e8522cd3f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668636dc8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2bcaabdd0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a6727648c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GAKO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GARD G KJÆRLAND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