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b524969463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f3ac7861af41d7"/>
  </p:sldMasterIdLst>
  <p:sldIdLst>
    <p:sldId xmlns:r="http://schemas.openxmlformats.org/officeDocument/2006/relationships" id="256" r:id="R44f49e0ea8294f64"/>
    <p:sldId xmlns:r="http://schemas.openxmlformats.org/officeDocument/2006/relationships" id="257" r:id="Rbfb310acb9874f0f"/>
    <p:sldId xmlns:r="http://schemas.openxmlformats.org/officeDocument/2006/relationships" id="258" r:id="Re7aaf2828933426a"/>
    <p:sldId xmlns:r="http://schemas.openxmlformats.org/officeDocument/2006/relationships" id="259" r:id="Rac9e109dfcb74745"/>
    <p:sldId xmlns:r="http://schemas.openxmlformats.org/officeDocument/2006/relationships" id="260" r:id="Rcedd85c8c58a4e24"/>
    <p:sldId xmlns:r="http://schemas.openxmlformats.org/officeDocument/2006/relationships" id="261" r:id="R136c8d633d084603"/>
    <p:sldId xmlns:r="http://schemas.openxmlformats.org/officeDocument/2006/relationships" id="262" r:id="Rdab07bda41ee48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3ac7861af41d7" /><Relationship Type="http://schemas.openxmlformats.org/officeDocument/2006/relationships/slide" Target="/ppt/slides/slide1.xml" Id="R44f49e0ea8294f64" /><Relationship Type="http://schemas.openxmlformats.org/officeDocument/2006/relationships/slide" Target="/ppt/slides/slide2.xml" Id="Rbfb310acb9874f0f" /><Relationship Type="http://schemas.openxmlformats.org/officeDocument/2006/relationships/slide" Target="/ppt/slides/slide3.xml" Id="Re7aaf2828933426a" /><Relationship Type="http://schemas.openxmlformats.org/officeDocument/2006/relationships/slide" Target="/ppt/slides/slide4.xml" Id="Rac9e109dfcb74745" /><Relationship Type="http://schemas.openxmlformats.org/officeDocument/2006/relationships/slide" Target="/ppt/slides/slide5.xml" Id="Rcedd85c8c58a4e24" /><Relationship Type="http://schemas.openxmlformats.org/officeDocument/2006/relationships/slide" Target="/ppt/slides/slide6.xml" Id="R136c8d633d084603" /><Relationship Type="http://schemas.openxmlformats.org/officeDocument/2006/relationships/slide" Target="/ppt/slides/slide7.xml" Id="Rdab07bda41ee48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9bc08e0e7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0ee5a054440e8" /><Relationship Type="http://schemas.openxmlformats.org/officeDocument/2006/relationships/theme" Target="/ppt/slideMasters/theme/theme1.xml" Id="R620ddc90a1ba43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c0ee5a054440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18fcf19b4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28f6502d4f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db7de976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d42b58ac740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8aa577289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a2d7bdba4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a9022e8c6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