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b6d419aa47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095077cec84e8a"/>
  </p:sldMasterIdLst>
  <p:sldIdLst>
    <p:sldId xmlns:r="http://schemas.openxmlformats.org/officeDocument/2006/relationships" id="256" r:id="Rca530813e2bc42d9"/>
    <p:sldId xmlns:r="http://schemas.openxmlformats.org/officeDocument/2006/relationships" id="257" r:id="R8588a9aa3cea4fbb"/>
    <p:sldId xmlns:r="http://schemas.openxmlformats.org/officeDocument/2006/relationships" id="258" r:id="R4972dd673676474d"/>
    <p:sldId xmlns:r="http://schemas.openxmlformats.org/officeDocument/2006/relationships" id="259" r:id="R35a078313b094070"/>
    <p:sldId xmlns:r="http://schemas.openxmlformats.org/officeDocument/2006/relationships" id="260" r:id="R5abd90d461164e64"/>
    <p:sldId xmlns:r="http://schemas.openxmlformats.org/officeDocument/2006/relationships" id="261" r:id="Rf80aa2f902bf4ee4"/>
    <p:sldId xmlns:r="http://schemas.openxmlformats.org/officeDocument/2006/relationships" id="262" r:id="R868fd7bdf73e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95077cec84e8a" /><Relationship Type="http://schemas.openxmlformats.org/officeDocument/2006/relationships/slide" Target="/ppt/slides/slide1.xml" Id="Rca530813e2bc42d9" /><Relationship Type="http://schemas.openxmlformats.org/officeDocument/2006/relationships/slide" Target="/ppt/slides/slide2.xml" Id="R8588a9aa3cea4fbb" /><Relationship Type="http://schemas.openxmlformats.org/officeDocument/2006/relationships/slide" Target="/ppt/slides/slide3.xml" Id="R4972dd673676474d" /><Relationship Type="http://schemas.openxmlformats.org/officeDocument/2006/relationships/slide" Target="/ppt/slides/slide4.xml" Id="R35a078313b094070" /><Relationship Type="http://schemas.openxmlformats.org/officeDocument/2006/relationships/slide" Target="/ppt/slides/slide5.xml" Id="R5abd90d461164e64" /><Relationship Type="http://schemas.openxmlformats.org/officeDocument/2006/relationships/slide" Target="/ppt/slides/slide6.xml" Id="Rf80aa2f902bf4ee4" /><Relationship Type="http://schemas.openxmlformats.org/officeDocument/2006/relationships/slide" Target="/ppt/slides/slide7.xml" Id="R868fd7bdf73e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a084223fc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7bcccf5414024" /><Relationship Type="http://schemas.openxmlformats.org/officeDocument/2006/relationships/theme" Target="/ppt/slideMasters/theme/theme1.xml" Id="R97084658a0a447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7bcccf541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9a1473b1c4a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bdafca995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4c39798064e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b8d20698f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f3b495d5843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38ff8d42048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ba739e9d645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OPPØVE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OPPØVE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370 191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−978 554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3 514 899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FELDE HOLDING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SMEDEGÅRD HOLDING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FURTEBOTN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928 457 230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