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c644d1c8e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53d4019e9342ec"/>
  </p:sldMasterIdLst>
  <p:sldIdLst>
    <p:sldId xmlns:r="http://schemas.openxmlformats.org/officeDocument/2006/relationships" id="256" r:id="R16516e3fbf624415"/>
    <p:sldId xmlns:r="http://schemas.openxmlformats.org/officeDocument/2006/relationships" id="257" r:id="R704aebcb42c84e28"/>
    <p:sldId xmlns:r="http://schemas.openxmlformats.org/officeDocument/2006/relationships" id="258" r:id="R0f9029e50b974911"/>
    <p:sldId xmlns:r="http://schemas.openxmlformats.org/officeDocument/2006/relationships" id="259" r:id="Rb6fc33adae7a4afd"/>
    <p:sldId xmlns:r="http://schemas.openxmlformats.org/officeDocument/2006/relationships" id="260" r:id="Rbe237368f3404f57"/>
    <p:sldId xmlns:r="http://schemas.openxmlformats.org/officeDocument/2006/relationships" id="261" r:id="R803081380288455f"/>
    <p:sldId xmlns:r="http://schemas.openxmlformats.org/officeDocument/2006/relationships" id="262" r:id="R8c40562136ac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53d4019e9342ec" /><Relationship Type="http://schemas.openxmlformats.org/officeDocument/2006/relationships/slide" Target="/ppt/slides/slide1.xml" Id="R16516e3fbf624415" /><Relationship Type="http://schemas.openxmlformats.org/officeDocument/2006/relationships/slide" Target="/ppt/slides/slide2.xml" Id="R704aebcb42c84e28" /><Relationship Type="http://schemas.openxmlformats.org/officeDocument/2006/relationships/slide" Target="/ppt/slides/slide3.xml" Id="R0f9029e50b974911" /><Relationship Type="http://schemas.openxmlformats.org/officeDocument/2006/relationships/slide" Target="/ppt/slides/slide4.xml" Id="Rb6fc33adae7a4afd" /><Relationship Type="http://schemas.openxmlformats.org/officeDocument/2006/relationships/slide" Target="/ppt/slides/slide5.xml" Id="Rbe237368f3404f57" /><Relationship Type="http://schemas.openxmlformats.org/officeDocument/2006/relationships/slide" Target="/ppt/slides/slide6.xml" Id="R803081380288455f" /><Relationship Type="http://schemas.openxmlformats.org/officeDocument/2006/relationships/slide" Target="/ppt/slides/slide7.xml" Id="R8c40562136ac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0e15276a641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e7978977648cd" /><Relationship Type="http://schemas.openxmlformats.org/officeDocument/2006/relationships/theme" Target="/ppt/slideMasters/theme/theme1.xml" Id="Rde2b1c0608d5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e7978977648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40424fc77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3f5e98110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e8a32b3664d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28090ad194f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9cbe980624a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55e3fa85547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7071f6ea0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DREAMWORLD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DREAMWORLD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−36 664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 DØHL PETERSEN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MORTEN DØHL PETERSEN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Nessetveien 114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928 563 774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DREAMWORLD AS</a:t>
            </a:r>
          </a:p>
        </p:txBody>
      </p:sp>
    </p:spTree>
  </p:cSld>
  <p:clrMapOvr>
    <a:masterClrMapping xmlns:a="http://schemas.openxmlformats.org/drawingml/2006/main"/>
  </p:clrMapOvr>
</p:sld>
</file>