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1af17da4f48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446451b60049de"/>
  </p:sldMasterIdLst>
  <p:sldIdLst>
    <p:sldId xmlns:r="http://schemas.openxmlformats.org/officeDocument/2006/relationships" id="256" r:id="R2815fc35f0b3497d"/>
    <p:sldId xmlns:r="http://schemas.openxmlformats.org/officeDocument/2006/relationships" id="257" r:id="Rf4197dbd0ca74f8b"/>
    <p:sldId xmlns:r="http://schemas.openxmlformats.org/officeDocument/2006/relationships" id="258" r:id="R30f23423059249db"/>
    <p:sldId xmlns:r="http://schemas.openxmlformats.org/officeDocument/2006/relationships" id="259" r:id="R611a427a3eeb47a6"/>
    <p:sldId xmlns:r="http://schemas.openxmlformats.org/officeDocument/2006/relationships" id="260" r:id="Re81600d50a154d8f"/>
    <p:sldId xmlns:r="http://schemas.openxmlformats.org/officeDocument/2006/relationships" id="261" r:id="R7778f40960a546f0"/>
    <p:sldId xmlns:r="http://schemas.openxmlformats.org/officeDocument/2006/relationships" id="262" r:id="R4b96c548419a4e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46451b60049de" /><Relationship Type="http://schemas.openxmlformats.org/officeDocument/2006/relationships/slide" Target="/ppt/slides/slide1.xml" Id="R2815fc35f0b3497d" /><Relationship Type="http://schemas.openxmlformats.org/officeDocument/2006/relationships/slide" Target="/ppt/slides/slide2.xml" Id="Rf4197dbd0ca74f8b" /><Relationship Type="http://schemas.openxmlformats.org/officeDocument/2006/relationships/slide" Target="/ppt/slides/slide3.xml" Id="R30f23423059249db" /><Relationship Type="http://schemas.openxmlformats.org/officeDocument/2006/relationships/slide" Target="/ppt/slides/slide4.xml" Id="R611a427a3eeb47a6" /><Relationship Type="http://schemas.openxmlformats.org/officeDocument/2006/relationships/slide" Target="/ppt/slides/slide5.xml" Id="Re81600d50a154d8f" /><Relationship Type="http://schemas.openxmlformats.org/officeDocument/2006/relationships/slide" Target="/ppt/slides/slide6.xml" Id="R7778f40960a546f0" /><Relationship Type="http://schemas.openxmlformats.org/officeDocument/2006/relationships/slide" Target="/ppt/slides/slide7.xml" Id="R4b96c548419a4e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8a906f5ae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1ebf420414d58" /><Relationship Type="http://schemas.openxmlformats.org/officeDocument/2006/relationships/theme" Target="/ppt/slideMasters/theme/theme1.xml" Id="R968825cbd23148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e1ebf420414d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1decf4f33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ff524c1554a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f95238f24a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551609fac44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27155669841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e79e2edb14a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41611c434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