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6bed04b80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e2e3300f14a0e"/>
  </p:sldMasterIdLst>
  <p:sldIdLst>
    <p:sldId xmlns:r="http://schemas.openxmlformats.org/officeDocument/2006/relationships" id="256" r:id="R08650eb3a7654fde"/>
    <p:sldId xmlns:r="http://schemas.openxmlformats.org/officeDocument/2006/relationships" id="257" r:id="Rcc1d537d36b547f7"/>
    <p:sldId xmlns:r="http://schemas.openxmlformats.org/officeDocument/2006/relationships" id="258" r:id="Rf5d1bee7cab447d4"/>
    <p:sldId xmlns:r="http://schemas.openxmlformats.org/officeDocument/2006/relationships" id="259" r:id="Rdeea31496e544c36"/>
    <p:sldId xmlns:r="http://schemas.openxmlformats.org/officeDocument/2006/relationships" id="260" r:id="R1fa17c7633444c52"/>
    <p:sldId xmlns:r="http://schemas.openxmlformats.org/officeDocument/2006/relationships" id="261" r:id="R5da0eaaaa8a949dd"/>
    <p:sldId xmlns:r="http://schemas.openxmlformats.org/officeDocument/2006/relationships" id="262" r:id="R0c485a6e94b1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e2e3300f14a0e" /><Relationship Type="http://schemas.openxmlformats.org/officeDocument/2006/relationships/slide" Target="/ppt/slides/slide1.xml" Id="R08650eb3a7654fde" /><Relationship Type="http://schemas.openxmlformats.org/officeDocument/2006/relationships/slide" Target="/ppt/slides/slide2.xml" Id="Rcc1d537d36b547f7" /><Relationship Type="http://schemas.openxmlformats.org/officeDocument/2006/relationships/slide" Target="/ppt/slides/slide3.xml" Id="Rf5d1bee7cab447d4" /><Relationship Type="http://schemas.openxmlformats.org/officeDocument/2006/relationships/slide" Target="/ppt/slides/slide4.xml" Id="Rdeea31496e544c36" /><Relationship Type="http://schemas.openxmlformats.org/officeDocument/2006/relationships/slide" Target="/ppt/slides/slide5.xml" Id="R1fa17c7633444c52" /><Relationship Type="http://schemas.openxmlformats.org/officeDocument/2006/relationships/slide" Target="/ppt/slides/slide6.xml" Id="R5da0eaaaa8a949dd" /><Relationship Type="http://schemas.openxmlformats.org/officeDocument/2006/relationships/slide" Target="/ppt/slides/slide7.xml" Id="R0c485a6e94b1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15c59ae314e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56d4e37b44aa4" /><Relationship Type="http://schemas.openxmlformats.org/officeDocument/2006/relationships/theme" Target="/ppt/slideMasters/theme/theme1.xml" Id="Rc8d32c10a5b7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56d4e37b44a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6c5ed39f5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dbefe68a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9fe2cdf39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0a28a439c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b736e2df44d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737ce3bf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a88e0329d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