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1a80ddadc4f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04077ca21c4818"/>
  </p:sldMasterIdLst>
  <p:sldIdLst>
    <p:sldId xmlns:r="http://schemas.openxmlformats.org/officeDocument/2006/relationships" id="256" r:id="Re56c1d8ccdf94449"/>
    <p:sldId xmlns:r="http://schemas.openxmlformats.org/officeDocument/2006/relationships" id="257" r:id="Re8dc79e2db2a4c71"/>
    <p:sldId xmlns:r="http://schemas.openxmlformats.org/officeDocument/2006/relationships" id="258" r:id="R7adad52084454b18"/>
    <p:sldId xmlns:r="http://schemas.openxmlformats.org/officeDocument/2006/relationships" id="259" r:id="R7ac12908a3ae4358"/>
    <p:sldId xmlns:r="http://schemas.openxmlformats.org/officeDocument/2006/relationships" id="260" r:id="R7b7a3dced6084357"/>
    <p:sldId xmlns:r="http://schemas.openxmlformats.org/officeDocument/2006/relationships" id="261" r:id="R39c2a1883e634b28"/>
    <p:sldId xmlns:r="http://schemas.openxmlformats.org/officeDocument/2006/relationships" id="262" r:id="R12840710c3ab40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4077ca21c4818" /><Relationship Type="http://schemas.openxmlformats.org/officeDocument/2006/relationships/slide" Target="/ppt/slides/slide1.xml" Id="Re56c1d8ccdf94449" /><Relationship Type="http://schemas.openxmlformats.org/officeDocument/2006/relationships/slide" Target="/ppt/slides/slide2.xml" Id="Re8dc79e2db2a4c71" /><Relationship Type="http://schemas.openxmlformats.org/officeDocument/2006/relationships/slide" Target="/ppt/slides/slide3.xml" Id="R7adad52084454b18" /><Relationship Type="http://schemas.openxmlformats.org/officeDocument/2006/relationships/slide" Target="/ppt/slides/slide4.xml" Id="R7ac12908a3ae4358" /><Relationship Type="http://schemas.openxmlformats.org/officeDocument/2006/relationships/slide" Target="/ppt/slides/slide5.xml" Id="R7b7a3dced6084357" /><Relationship Type="http://schemas.openxmlformats.org/officeDocument/2006/relationships/slide" Target="/ppt/slides/slide6.xml" Id="R39c2a1883e634b28" /><Relationship Type="http://schemas.openxmlformats.org/officeDocument/2006/relationships/slide" Target="/ppt/slides/slide7.xml" Id="R12840710c3ab40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9dce7593c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25fca48e84438" /><Relationship Type="http://schemas.openxmlformats.org/officeDocument/2006/relationships/theme" Target="/ppt/slideMasters/theme/theme1.xml" Id="Rb0a0637fe53645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c25fca48e844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1c40e9f9e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485c5d6c14d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ab7cb37e346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fadbfe05b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e5a22917947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00af8333948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f7b37aa5740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KJENYG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4 559 657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