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a9e63c100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c8cc5b081434c"/>
  </p:sldMasterIdLst>
  <p:sldIdLst>
    <p:sldId xmlns:r="http://schemas.openxmlformats.org/officeDocument/2006/relationships" id="256" r:id="R3493ca6e9ef741d2"/>
    <p:sldId xmlns:r="http://schemas.openxmlformats.org/officeDocument/2006/relationships" id="257" r:id="R3d3ca455223e4526"/>
    <p:sldId xmlns:r="http://schemas.openxmlformats.org/officeDocument/2006/relationships" id="258" r:id="R7572f7194cf74da6"/>
    <p:sldId xmlns:r="http://schemas.openxmlformats.org/officeDocument/2006/relationships" id="259" r:id="Rd5c232adc7834ae7"/>
    <p:sldId xmlns:r="http://schemas.openxmlformats.org/officeDocument/2006/relationships" id="260" r:id="R214dc3fb0e914080"/>
    <p:sldId xmlns:r="http://schemas.openxmlformats.org/officeDocument/2006/relationships" id="261" r:id="R69d3c8a35775491a"/>
    <p:sldId xmlns:r="http://schemas.openxmlformats.org/officeDocument/2006/relationships" id="262" r:id="Re9109170fbea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c8cc5b081434c" /><Relationship Type="http://schemas.openxmlformats.org/officeDocument/2006/relationships/slide" Target="/ppt/slides/slide1.xml" Id="R3493ca6e9ef741d2" /><Relationship Type="http://schemas.openxmlformats.org/officeDocument/2006/relationships/slide" Target="/ppt/slides/slide2.xml" Id="R3d3ca455223e4526" /><Relationship Type="http://schemas.openxmlformats.org/officeDocument/2006/relationships/slide" Target="/ppt/slides/slide3.xml" Id="R7572f7194cf74da6" /><Relationship Type="http://schemas.openxmlformats.org/officeDocument/2006/relationships/slide" Target="/ppt/slides/slide4.xml" Id="Rd5c232adc7834ae7" /><Relationship Type="http://schemas.openxmlformats.org/officeDocument/2006/relationships/slide" Target="/ppt/slides/slide5.xml" Id="R214dc3fb0e914080" /><Relationship Type="http://schemas.openxmlformats.org/officeDocument/2006/relationships/slide" Target="/ppt/slides/slide6.xml" Id="R69d3c8a35775491a" /><Relationship Type="http://schemas.openxmlformats.org/officeDocument/2006/relationships/slide" Target="/ppt/slides/slide7.xml" Id="Re9109170fbea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6b99791e7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6c785fc54a8f" /><Relationship Type="http://schemas.openxmlformats.org/officeDocument/2006/relationships/theme" Target="/ppt/slideMasters/theme/theme1.xml" Id="R5727197290b9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a6c785fc5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0d709462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7d7a618a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1a5eccad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865c38a6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b46eef7f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e9889d45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297d5c3f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